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2" r:id="rId5"/>
    <p:sldMasterId id="2147483721" r:id="rId6"/>
  </p:sldMasterIdLst>
  <p:notesMasterIdLst>
    <p:notesMasterId r:id="rId57"/>
  </p:notesMasterIdLst>
  <p:sldIdLst>
    <p:sldId id="257" r:id="rId7"/>
    <p:sldId id="258" r:id="rId8"/>
    <p:sldId id="259" r:id="rId9"/>
    <p:sldId id="267" r:id="rId10"/>
    <p:sldId id="321" r:id="rId11"/>
    <p:sldId id="260" r:id="rId12"/>
    <p:sldId id="273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98" r:id="rId22"/>
    <p:sldId id="285" r:id="rId23"/>
    <p:sldId id="286" r:id="rId24"/>
    <p:sldId id="320" r:id="rId25"/>
    <p:sldId id="287" r:id="rId26"/>
    <p:sldId id="288" r:id="rId27"/>
    <p:sldId id="289" r:id="rId28"/>
    <p:sldId id="290" r:id="rId29"/>
    <p:sldId id="291" r:id="rId30"/>
    <p:sldId id="292" r:id="rId31"/>
    <p:sldId id="294" r:id="rId32"/>
    <p:sldId id="295" r:id="rId33"/>
    <p:sldId id="296" r:id="rId34"/>
    <p:sldId id="297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7" r:id="rId53"/>
    <p:sldId id="316" r:id="rId54"/>
    <p:sldId id="318" r:id="rId55"/>
    <p:sldId id="319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3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7CF79-ADE1-B66D-B415-D54B657BBAE0}" v="1" dt="2024-10-30T09:52:54.406"/>
    <p1510:client id="{1F1258E7-76FF-29B0-D208-CC64EB5A5E96}" v="9" dt="2024-10-29T16:11:21.379"/>
    <p1510:client id="{551BE567-1F88-7D26-384F-D7FF7716E36D}" v="3" dt="2024-10-29T10:25:56.856"/>
    <p1510:client id="{6E8EC835-F1E5-976A-3234-C90502451C04}" v="2" dt="2024-10-28T14:44:39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a MAIGNAN" userId="S::cmaignan@acssi.fr::9d022527-d798-4074-9cb4-2e17dfa3a47b" providerId="AD" clId="Web-{FBD46407-01C9-286F-15E7-9E67614F4647}"/>
    <pc:docChg chg="modSld">
      <pc:chgData name="Clara MAIGNAN" userId="S::cmaignan@acssi.fr::9d022527-d798-4074-9cb4-2e17dfa3a47b" providerId="AD" clId="Web-{FBD46407-01C9-286F-15E7-9E67614F4647}" dt="2021-12-24T15:20:08.369" v="67" actId="20577"/>
      <pc:docMkLst>
        <pc:docMk/>
      </pc:docMkLst>
      <pc:sldChg chg="modSp">
        <pc:chgData name="Clara MAIGNAN" userId="S::cmaignan@acssi.fr::9d022527-d798-4074-9cb4-2e17dfa3a47b" providerId="AD" clId="Web-{FBD46407-01C9-286F-15E7-9E67614F4647}" dt="2021-12-24T08:40:51.729" v="7" actId="14100"/>
        <pc:sldMkLst>
          <pc:docMk/>
          <pc:sldMk cId="2593326575" sldId="278"/>
        </pc:sldMkLst>
      </pc:sldChg>
      <pc:sldChg chg="modSp">
        <pc:chgData name="Clara MAIGNAN" userId="S::cmaignan@acssi.fr::9d022527-d798-4074-9cb4-2e17dfa3a47b" providerId="AD" clId="Web-{FBD46407-01C9-286F-15E7-9E67614F4647}" dt="2021-12-24T09:02:12.284" v="15" actId="1076"/>
        <pc:sldMkLst>
          <pc:docMk/>
          <pc:sldMk cId="618234269" sldId="280"/>
        </pc:sldMkLst>
      </pc:sldChg>
      <pc:sldChg chg="modSp">
        <pc:chgData name="Clara MAIGNAN" userId="S::cmaignan@acssi.fr::9d022527-d798-4074-9cb4-2e17dfa3a47b" providerId="AD" clId="Web-{FBD46407-01C9-286F-15E7-9E67614F4647}" dt="2021-12-24T09:25:16.557" v="20" actId="14100"/>
        <pc:sldMkLst>
          <pc:docMk/>
          <pc:sldMk cId="4143977273" sldId="282"/>
        </pc:sldMkLst>
      </pc:sldChg>
      <pc:sldChg chg="modSp">
        <pc:chgData name="Clara MAIGNAN" userId="S::cmaignan@acssi.fr::9d022527-d798-4074-9cb4-2e17dfa3a47b" providerId="AD" clId="Web-{FBD46407-01C9-286F-15E7-9E67614F4647}" dt="2021-12-24T09:27:41.999" v="22" actId="14100"/>
        <pc:sldMkLst>
          <pc:docMk/>
          <pc:sldMk cId="1696075488" sldId="283"/>
        </pc:sldMkLst>
      </pc:sldChg>
      <pc:sldChg chg="modSp">
        <pc:chgData name="Clara MAIGNAN" userId="S::cmaignan@acssi.fr::9d022527-d798-4074-9cb4-2e17dfa3a47b" providerId="AD" clId="Web-{FBD46407-01C9-286F-15E7-9E67614F4647}" dt="2021-12-24T14:55:59.096" v="62" actId="14100"/>
        <pc:sldMkLst>
          <pc:docMk/>
          <pc:sldMk cId="184257813" sldId="287"/>
        </pc:sldMkLst>
      </pc:sldChg>
      <pc:sldChg chg="modSp">
        <pc:chgData name="Clara MAIGNAN" userId="S::cmaignan@acssi.fr::9d022527-d798-4074-9cb4-2e17dfa3a47b" providerId="AD" clId="Web-{FBD46407-01C9-286F-15E7-9E67614F4647}" dt="2021-12-24T15:10:01.603" v="64" actId="1076"/>
        <pc:sldMkLst>
          <pc:docMk/>
          <pc:sldMk cId="3008955267" sldId="288"/>
        </pc:sldMkLst>
      </pc:sldChg>
      <pc:sldChg chg="modSp">
        <pc:chgData name="Clara MAIGNAN" userId="S::cmaignan@acssi.fr::9d022527-d798-4074-9cb4-2e17dfa3a47b" providerId="AD" clId="Web-{FBD46407-01C9-286F-15E7-9E67614F4647}" dt="2021-12-24T15:20:08.369" v="67" actId="20577"/>
        <pc:sldMkLst>
          <pc:docMk/>
          <pc:sldMk cId="3057658858" sldId="289"/>
        </pc:sldMkLst>
      </pc:sldChg>
      <pc:sldChg chg="modSp">
        <pc:chgData name="Clara MAIGNAN" userId="S::cmaignan@acssi.fr::9d022527-d798-4074-9cb4-2e17dfa3a47b" providerId="AD" clId="Web-{FBD46407-01C9-286F-15E7-9E67614F4647}" dt="2021-12-24T10:11:23.336" v="60" actId="20577"/>
        <pc:sldMkLst>
          <pc:docMk/>
          <pc:sldMk cId="2536113353" sldId="320"/>
        </pc:sldMkLst>
      </pc:sldChg>
    </pc:docChg>
  </pc:docChgLst>
  <pc:docChgLst>
    <pc:chgData name="Clarisse KHAKBAZ MONFARED" userId="S::ckhakbazmonfared@acssi.fr::ccd566b5-3f77-47c1-beea-1c4c7b5b26cc" providerId="AD" clId="Web-{EF9EB106-3412-AE5A-79A6-C89FE4BF43E5}"/>
    <pc:docChg chg="addSld modSld">
      <pc:chgData name="Clarisse KHAKBAZ MONFARED" userId="S::ckhakbazmonfared@acssi.fr::ccd566b5-3f77-47c1-beea-1c4c7b5b26cc" providerId="AD" clId="Web-{EF9EB106-3412-AE5A-79A6-C89FE4BF43E5}" dt="2021-11-29T15:30:33.017" v="85" actId="20577"/>
      <pc:docMkLst>
        <pc:docMk/>
      </pc:docMkLst>
      <pc:sldChg chg="addSp delSp modSp new">
        <pc:chgData name="Clarisse KHAKBAZ MONFARED" userId="S::ckhakbazmonfared@acssi.fr::ccd566b5-3f77-47c1-beea-1c4c7b5b26cc" providerId="AD" clId="Web-{EF9EB106-3412-AE5A-79A6-C89FE4BF43E5}" dt="2021-11-29T15:30:33.017" v="85" actId="20577"/>
        <pc:sldMkLst>
          <pc:docMk/>
          <pc:sldMk cId="2536113353" sldId="320"/>
        </pc:sldMkLst>
      </pc:sldChg>
    </pc:docChg>
  </pc:docChgLst>
  <pc:docChgLst>
    <pc:chgData name="Daniel GILARDONI" userId="S::dgilardoni@acssi.fr::161ee400-f08e-4592-823e-229f565ee6fc" providerId="AD" clId="Web-{65E9FF18-BAB6-037D-E38C-8219909FBA68}"/>
    <pc:docChg chg="sldOrd">
      <pc:chgData name="Daniel GILARDONI" userId="S::dgilardoni@acssi.fr::161ee400-f08e-4592-823e-229f565ee6fc" providerId="AD" clId="Web-{65E9FF18-BAB6-037D-E38C-8219909FBA68}" dt="2023-10-30T16:56:44.756" v="0"/>
      <pc:docMkLst>
        <pc:docMk/>
      </pc:docMkLst>
      <pc:sldChg chg="ord">
        <pc:chgData name="Daniel GILARDONI" userId="S::dgilardoni@acssi.fr::161ee400-f08e-4592-823e-229f565ee6fc" providerId="AD" clId="Web-{65E9FF18-BAB6-037D-E38C-8219909FBA68}" dt="2023-10-30T16:56:44.756" v="0"/>
        <pc:sldMkLst>
          <pc:docMk/>
          <pc:sldMk cId="383389391" sldId="260"/>
        </pc:sldMkLst>
      </pc:sldChg>
    </pc:docChg>
  </pc:docChgLst>
  <pc:docChgLst>
    <pc:chgData name="Clarisse KHAKBAZ MONFARED" userId="S::ckhakbazmonfared@acssi.fr::ccd566b5-3f77-47c1-beea-1c4c7b5b26cc" providerId="AD" clId="Web-{0844B667-B3B1-98CC-4C7F-6A331341B457}"/>
    <pc:docChg chg="addSld modSld">
      <pc:chgData name="Clarisse KHAKBAZ MONFARED" userId="S::ckhakbazmonfared@acssi.fr::ccd566b5-3f77-47c1-beea-1c4c7b5b26cc" providerId="AD" clId="Web-{0844B667-B3B1-98CC-4C7F-6A331341B457}" dt="2021-11-26T10:11:18.676" v="55" actId="20577"/>
      <pc:docMkLst>
        <pc:docMk/>
      </pc:docMkLst>
      <pc:sldChg chg="modSp">
        <pc:chgData name="Clarisse KHAKBAZ MONFARED" userId="S::ckhakbazmonfared@acssi.fr::ccd566b5-3f77-47c1-beea-1c4c7b5b26cc" providerId="AD" clId="Web-{0844B667-B3B1-98CC-4C7F-6A331341B457}" dt="2021-11-26T10:08:44.484" v="10" actId="20577"/>
        <pc:sldMkLst>
          <pc:docMk/>
          <pc:sldMk cId="2979116230" sldId="259"/>
        </pc:sldMkLst>
      </pc:sldChg>
      <pc:sldChg chg="modSp">
        <pc:chgData name="Clarisse KHAKBAZ MONFARED" userId="S::ckhakbazmonfared@acssi.fr::ccd566b5-3f77-47c1-beea-1c4c7b5b26cc" providerId="AD" clId="Web-{0844B667-B3B1-98CC-4C7F-6A331341B457}" dt="2021-11-26T10:09:15.485" v="13" actId="20577"/>
        <pc:sldMkLst>
          <pc:docMk/>
          <pc:sldMk cId="383389391" sldId="260"/>
        </pc:sldMkLst>
      </pc:sldChg>
      <pc:sldChg chg="modSp">
        <pc:chgData name="Clarisse KHAKBAZ MONFARED" userId="S::ckhakbazmonfared@acssi.fr::ccd566b5-3f77-47c1-beea-1c4c7b5b26cc" providerId="AD" clId="Web-{0844B667-B3B1-98CC-4C7F-6A331341B457}" dt="2021-11-26T10:10:05.549" v="20" actId="20577"/>
        <pc:sldMkLst>
          <pc:docMk/>
          <pc:sldMk cId="777835881" sldId="286"/>
        </pc:sldMkLst>
      </pc:sldChg>
      <pc:sldChg chg="addSp delSp modSp mod modClrScheme chgLayout">
        <pc:chgData name="Clarisse KHAKBAZ MONFARED" userId="S::ckhakbazmonfared@acssi.fr::ccd566b5-3f77-47c1-beea-1c4c7b5b26cc" providerId="AD" clId="Web-{0844B667-B3B1-98CC-4C7F-6A331341B457}" dt="2021-11-26T10:10:18.971" v="22"/>
        <pc:sldMkLst>
          <pc:docMk/>
          <pc:sldMk cId="943261047" sldId="316"/>
        </pc:sldMkLst>
      </pc:sldChg>
      <pc:sldChg chg="delSp modSp new mod modClrScheme chgLayout">
        <pc:chgData name="Clarisse KHAKBAZ MONFARED" userId="S::ckhakbazmonfared@acssi.fr::ccd566b5-3f77-47c1-beea-1c4c7b5b26cc" providerId="AD" clId="Web-{0844B667-B3B1-98CC-4C7F-6A331341B457}" dt="2021-11-26T10:11:18.676" v="55" actId="20577"/>
        <pc:sldMkLst>
          <pc:docMk/>
          <pc:sldMk cId="393988436" sldId="318"/>
        </pc:sldMkLst>
      </pc:sldChg>
    </pc:docChg>
  </pc:docChgLst>
  <pc:docChgLst>
    <pc:chgData name="Safaa BARMAKI" userId="S::sbarmaki@acssi.fr::003fd9ef-c032-4100-8a4c-21580e56f825" providerId="AD" clId="Web-{07D4F99C-9343-F5A6-52A9-4277CF7EE368}"/>
    <pc:docChg chg="modSld">
      <pc:chgData name="Safaa BARMAKI" userId="S::sbarmaki@acssi.fr::003fd9ef-c032-4100-8a4c-21580e56f825" providerId="AD" clId="Web-{07D4F99C-9343-F5A6-52A9-4277CF7EE368}" dt="2023-04-14T15:59:20.478" v="108" actId="1076"/>
      <pc:docMkLst>
        <pc:docMk/>
      </pc:docMkLst>
      <pc:sldChg chg="modSp">
        <pc:chgData name="Safaa BARMAKI" userId="S::sbarmaki@acssi.fr::003fd9ef-c032-4100-8a4c-21580e56f825" providerId="AD" clId="Web-{07D4F99C-9343-F5A6-52A9-4277CF7EE368}" dt="2023-04-14T15:31:30.970" v="100" actId="14100"/>
        <pc:sldMkLst>
          <pc:docMk/>
          <pc:sldMk cId="3606961857" sldId="273"/>
        </pc:sldMkLst>
      </pc:sldChg>
      <pc:sldChg chg="modSp">
        <pc:chgData name="Safaa BARMAKI" userId="S::sbarmaki@acssi.fr::003fd9ef-c032-4100-8a4c-21580e56f825" providerId="AD" clId="Web-{07D4F99C-9343-F5A6-52A9-4277CF7EE368}" dt="2023-04-14T15:49:48.423" v="101" actId="1076"/>
        <pc:sldMkLst>
          <pc:docMk/>
          <pc:sldMk cId="618234269" sldId="280"/>
        </pc:sldMkLst>
      </pc:sldChg>
      <pc:sldChg chg="modSp">
        <pc:chgData name="Safaa BARMAKI" userId="S::sbarmaki@acssi.fr::003fd9ef-c032-4100-8a4c-21580e56f825" providerId="AD" clId="Web-{07D4F99C-9343-F5A6-52A9-4277CF7EE368}" dt="2023-04-14T15:59:20.478" v="108" actId="1076"/>
        <pc:sldMkLst>
          <pc:docMk/>
          <pc:sldMk cId="1696075488" sldId="283"/>
        </pc:sldMkLst>
      </pc:sldChg>
      <pc:sldChg chg="modSp">
        <pc:chgData name="Safaa BARMAKI" userId="S::sbarmaki@acssi.fr::003fd9ef-c032-4100-8a4c-21580e56f825" providerId="AD" clId="Web-{07D4F99C-9343-F5A6-52A9-4277CF7EE368}" dt="2023-04-14T08:40:20.583" v="22" actId="1076"/>
        <pc:sldMkLst>
          <pc:docMk/>
          <pc:sldMk cId="184257813" sldId="287"/>
        </pc:sldMkLst>
      </pc:sldChg>
      <pc:sldChg chg="modSp">
        <pc:chgData name="Safaa BARMAKI" userId="S::sbarmaki@acssi.fr::003fd9ef-c032-4100-8a4c-21580e56f825" providerId="AD" clId="Web-{07D4F99C-9343-F5A6-52A9-4277CF7EE368}" dt="2023-04-14T12:42:20.384" v="52" actId="14100"/>
        <pc:sldMkLst>
          <pc:docMk/>
          <pc:sldMk cId="3057658858" sldId="289"/>
        </pc:sldMkLst>
      </pc:sldChg>
      <pc:sldChg chg="modSp">
        <pc:chgData name="Safaa BARMAKI" userId="S::sbarmaki@acssi.fr::003fd9ef-c032-4100-8a4c-21580e56f825" providerId="AD" clId="Web-{07D4F99C-9343-F5A6-52A9-4277CF7EE368}" dt="2023-04-14T12:44:34.448" v="67" actId="1076"/>
        <pc:sldMkLst>
          <pc:docMk/>
          <pc:sldMk cId="776818496" sldId="290"/>
        </pc:sldMkLst>
      </pc:sldChg>
      <pc:sldChg chg="modSp">
        <pc:chgData name="Safaa BARMAKI" userId="S::sbarmaki@acssi.fr::003fd9ef-c032-4100-8a4c-21580e56f825" providerId="AD" clId="Web-{07D4F99C-9343-F5A6-52A9-4277CF7EE368}" dt="2023-04-14T12:51:41.313" v="79" actId="14100"/>
        <pc:sldMkLst>
          <pc:docMk/>
          <pc:sldMk cId="876187496" sldId="295"/>
        </pc:sldMkLst>
      </pc:sldChg>
      <pc:sldChg chg="modSp">
        <pc:chgData name="Safaa BARMAKI" userId="S::sbarmaki@acssi.fr::003fd9ef-c032-4100-8a4c-21580e56f825" providerId="AD" clId="Web-{07D4F99C-9343-F5A6-52A9-4277CF7EE368}" dt="2023-04-14T13:08:23.857" v="80" actId="1076"/>
        <pc:sldMkLst>
          <pc:docMk/>
          <pc:sldMk cId="177588583" sldId="302"/>
        </pc:sldMkLst>
      </pc:sldChg>
      <pc:sldChg chg="modSp">
        <pc:chgData name="Safaa BARMAKI" userId="S::sbarmaki@acssi.fr::003fd9ef-c032-4100-8a4c-21580e56f825" providerId="AD" clId="Web-{07D4F99C-9343-F5A6-52A9-4277CF7EE368}" dt="2023-04-14T13:14:28.815" v="85" actId="1076"/>
        <pc:sldMkLst>
          <pc:docMk/>
          <pc:sldMk cId="941611062" sldId="303"/>
        </pc:sldMkLst>
      </pc:sldChg>
      <pc:sldChg chg="modSp">
        <pc:chgData name="Safaa BARMAKI" userId="S::sbarmaki@acssi.fr::003fd9ef-c032-4100-8a4c-21580e56f825" providerId="AD" clId="Web-{07D4F99C-9343-F5A6-52A9-4277CF7EE368}" dt="2023-04-14T13:30:44.811" v="91" actId="1076"/>
        <pc:sldMkLst>
          <pc:docMk/>
          <pc:sldMk cId="2995794206" sldId="305"/>
        </pc:sldMkLst>
      </pc:sldChg>
    </pc:docChg>
  </pc:docChgLst>
  <pc:docChgLst>
    <pc:chgData name="Clarisse KHAKBAZ MONFARED" userId="S::ckhakbazmonfared@acssi.fr::ccd566b5-3f77-47c1-beea-1c4c7b5b26cc" providerId="AD" clId="Web-{6D9C5D07-1C2B-863A-9C8D-A4503FCB0A2D}"/>
    <pc:docChg chg="modSld">
      <pc:chgData name="Clarisse KHAKBAZ MONFARED" userId="S::ckhakbazmonfared@acssi.fr::ccd566b5-3f77-47c1-beea-1c4c7b5b26cc" providerId="AD" clId="Web-{6D9C5D07-1C2B-863A-9C8D-A4503FCB0A2D}" dt="2022-03-11T14:45:48.217" v="65" actId="14100"/>
      <pc:docMkLst>
        <pc:docMk/>
      </pc:docMkLst>
      <pc:sldChg chg="addSp delSp modSp">
        <pc:chgData name="Clarisse KHAKBAZ MONFARED" userId="S::ckhakbazmonfared@acssi.fr::ccd566b5-3f77-47c1-beea-1c4c7b5b26cc" providerId="AD" clId="Web-{6D9C5D07-1C2B-863A-9C8D-A4503FCB0A2D}" dt="2022-03-11T14:45:48.217" v="65" actId="14100"/>
        <pc:sldMkLst>
          <pc:docMk/>
          <pc:sldMk cId="3057658858" sldId="289"/>
        </pc:sldMkLst>
      </pc:sldChg>
    </pc:docChg>
  </pc:docChgLst>
  <pc:docChgLst>
    <pc:chgData name="Daniel GILARDONI" userId="S::dgilardoni@acssi.fr::161ee400-f08e-4592-823e-229f565ee6fc" providerId="AD" clId="Web-{5DE7C648-32CB-5C9C-20C8-09BD2DB9C454}"/>
    <pc:docChg chg="sldOrd">
      <pc:chgData name="Daniel GILARDONI" userId="S::dgilardoni@acssi.fr::161ee400-f08e-4592-823e-229f565ee6fc" providerId="AD" clId="Web-{5DE7C648-32CB-5C9C-20C8-09BD2DB9C454}" dt="2023-11-02T14:08:44.295" v="1"/>
      <pc:docMkLst>
        <pc:docMk/>
      </pc:docMkLst>
      <pc:sldChg chg="ord">
        <pc:chgData name="Daniel GILARDONI" userId="S::dgilardoni@acssi.fr::161ee400-f08e-4592-823e-229f565ee6fc" providerId="AD" clId="Web-{5DE7C648-32CB-5C9C-20C8-09BD2DB9C454}" dt="2023-11-02T13:49:27.739" v="0"/>
        <pc:sldMkLst>
          <pc:docMk/>
          <pc:sldMk cId="941611062" sldId="303"/>
        </pc:sldMkLst>
      </pc:sldChg>
      <pc:sldChg chg="ord">
        <pc:chgData name="Daniel GILARDONI" userId="S::dgilardoni@acssi.fr::161ee400-f08e-4592-823e-229f565ee6fc" providerId="AD" clId="Web-{5DE7C648-32CB-5C9C-20C8-09BD2DB9C454}" dt="2023-11-02T14:08:44.295" v="1"/>
        <pc:sldMkLst>
          <pc:docMk/>
          <pc:sldMk cId="1635194290" sldId="304"/>
        </pc:sldMkLst>
      </pc:sldChg>
    </pc:docChg>
  </pc:docChgLst>
  <pc:docChgLst>
    <pc:chgData name="Daniel GILARDONI" userId="S::dgilardoni@acssi.fr::161ee400-f08e-4592-823e-229f565ee6fc" providerId="AD" clId="Web-{2F08E128-4D0A-CAA5-CC61-B1BB8EEFD6C5}"/>
    <pc:docChg chg="modSld sldOrd">
      <pc:chgData name="Daniel GILARDONI" userId="S::dgilardoni@acssi.fr::161ee400-f08e-4592-823e-229f565ee6fc" providerId="AD" clId="Web-{2F08E128-4D0A-CAA5-CC61-B1BB8EEFD6C5}" dt="2023-10-31T09:27:12.233" v="3" actId="1076"/>
      <pc:docMkLst>
        <pc:docMk/>
      </pc:docMkLst>
      <pc:sldChg chg="ord">
        <pc:chgData name="Daniel GILARDONI" userId="S::dgilardoni@acssi.fr::161ee400-f08e-4592-823e-229f565ee6fc" providerId="AD" clId="Web-{2F08E128-4D0A-CAA5-CC61-B1BB8EEFD6C5}" dt="2023-10-31T08:33:56.721" v="1"/>
        <pc:sldMkLst>
          <pc:docMk/>
          <pc:sldMk cId="3606961857" sldId="273"/>
        </pc:sldMkLst>
      </pc:sldChg>
      <pc:sldChg chg="modSp">
        <pc:chgData name="Daniel GILARDONI" userId="S::dgilardoni@acssi.fr::161ee400-f08e-4592-823e-229f565ee6fc" providerId="AD" clId="Web-{2F08E128-4D0A-CAA5-CC61-B1BB8EEFD6C5}" dt="2023-10-31T09:27:12.233" v="3" actId="1076"/>
        <pc:sldMkLst>
          <pc:docMk/>
          <pc:sldMk cId="4143977273" sldId="282"/>
        </pc:sldMkLst>
      </pc:sldChg>
    </pc:docChg>
  </pc:docChgLst>
  <pc:docChgLst>
    <pc:chgData name="Clarisse KHAKBAZ MONFARED" userId="S::ckhakbazmonfared@acssi.fr::ccd566b5-3f77-47c1-beea-1c4c7b5b26cc" providerId="AD" clId="Web-{7B712B46-684B-D1CC-7FC5-BAE50A7B814F}"/>
    <pc:docChg chg="modSld">
      <pc:chgData name="Clarisse KHAKBAZ MONFARED" userId="S::ckhakbazmonfared@acssi.fr::ccd566b5-3f77-47c1-beea-1c4c7b5b26cc" providerId="AD" clId="Web-{7B712B46-684B-D1CC-7FC5-BAE50A7B814F}" dt="2021-12-30T15:34:02.910" v="86" actId="14100"/>
      <pc:docMkLst>
        <pc:docMk/>
      </pc:docMkLst>
      <pc:sldChg chg="addSp delSp modSp">
        <pc:chgData name="Clarisse KHAKBAZ MONFARED" userId="S::ckhakbazmonfared@acssi.fr::ccd566b5-3f77-47c1-beea-1c4c7b5b26cc" providerId="AD" clId="Web-{7B712B46-684B-D1CC-7FC5-BAE50A7B814F}" dt="2021-12-30T15:33:29.112" v="81" actId="20577"/>
        <pc:sldMkLst>
          <pc:docMk/>
          <pc:sldMk cId="3057658858" sldId="289"/>
        </pc:sldMkLst>
      </pc:sldChg>
      <pc:sldChg chg="addSp modSp">
        <pc:chgData name="Clarisse KHAKBAZ MONFARED" userId="S::ckhakbazmonfared@acssi.fr::ccd566b5-3f77-47c1-beea-1c4c7b5b26cc" providerId="AD" clId="Web-{7B712B46-684B-D1CC-7FC5-BAE50A7B814F}" dt="2021-12-30T15:34:02.910" v="86" actId="14100"/>
        <pc:sldMkLst>
          <pc:docMk/>
          <pc:sldMk cId="776818496" sldId="290"/>
        </pc:sldMkLst>
      </pc:sldChg>
    </pc:docChg>
  </pc:docChgLst>
  <pc:docChgLst>
    <pc:chgData name="Mathias MEGE" userId="S::mmege@acssi.fr::97bcad58-fb36-486a-818d-cba1b6a0c873" providerId="AD" clId="Web-{48A6DEE6-78ED-5E48-1BE0-E76B745EE3D2}"/>
    <pc:docChg chg="modSld">
      <pc:chgData name="Mathias MEGE" userId="S::mmege@acssi.fr::97bcad58-fb36-486a-818d-cba1b6a0c873" providerId="AD" clId="Web-{48A6DEE6-78ED-5E48-1BE0-E76B745EE3D2}" dt="2022-06-03T07:49:56.937" v="10" actId="14100"/>
      <pc:docMkLst>
        <pc:docMk/>
      </pc:docMkLst>
      <pc:sldChg chg="modSp">
        <pc:chgData name="Mathias MEGE" userId="S::mmege@acssi.fr::97bcad58-fb36-486a-818d-cba1b6a0c873" providerId="AD" clId="Web-{48A6DEE6-78ED-5E48-1BE0-E76B745EE3D2}" dt="2022-06-03T07:49:46.780" v="8" actId="14100"/>
        <pc:sldMkLst>
          <pc:docMk/>
          <pc:sldMk cId="57997748" sldId="315"/>
        </pc:sldMkLst>
      </pc:sldChg>
      <pc:sldChg chg="modSp">
        <pc:chgData name="Mathias MEGE" userId="S::mmege@acssi.fr::97bcad58-fb36-486a-818d-cba1b6a0c873" providerId="AD" clId="Web-{48A6DEE6-78ED-5E48-1BE0-E76B745EE3D2}" dt="2022-06-03T07:49:56.937" v="10" actId="14100"/>
        <pc:sldMkLst>
          <pc:docMk/>
          <pc:sldMk cId="943261047" sldId="316"/>
        </pc:sldMkLst>
      </pc:sldChg>
    </pc:docChg>
  </pc:docChgLst>
  <pc:docChgLst>
    <pc:chgData name="Clarisse KHAKBAZ MONFARED" userId="S::ckhakbazmonfared@acssi.fr::ccd566b5-3f77-47c1-beea-1c4c7b5b26cc" providerId="AD" clId="Web-{A54B8469-EF70-6BB7-2BA6-1F095A18B7DD}"/>
    <pc:docChg chg="modSld">
      <pc:chgData name="Clarisse KHAKBAZ MONFARED" userId="S::ckhakbazmonfared@acssi.fr::ccd566b5-3f77-47c1-beea-1c4c7b5b26cc" providerId="AD" clId="Web-{A54B8469-EF70-6BB7-2BA6-1F095A18B7DD}" dt="2022-04-28T08:43:42.020" v="1" actId="1076"/>
      <pc:docMkLst>
        <pc:docMk/>
      </pc:docMkLst>
      <pc:sldChg chg="modSp">
        <pc:chgData name="Clarisse KHAKBAZ MONFARED" userId="S::ckhakbazmonfared@acssi.fr::ccd566b5-3f77-47c1-beea-1c4c7b5b26cc" providerId="AD" clId="Web-{A54B8469-EF70-6BB7-2BA6-1F095A18B7DD}" dt="2022-04-28T08:43:42.020" v="1" actId="1076"/>
        <pc:sldMkLst>
          <pc:docMk/>
          <pc:sldMk cId="1696075488" sldId="283"/>
        </pc:sldMkLst>
      </pc:sldChg>
    </pc:docChg>
  </pc:docChgLst>
  <pc:docChgLst>
    <pc:chgData name="Clarisse KHAKBAZ MONFARED" userId="S::ckhakbazmonfared@acssi.fr::ccd566b5-3f77-47c1-beea-1c4c7b5b26cc" providerId="AD" clId="Web-{864D7F93-30ED-2ADA-27FA-26262ABCC8F4}"/>
    <pc:docChg chg="modSld">
      <pc:chgData name="Clarisse KHAKBAZ MONFARED" userId="S::ckhakbazmonfared@acssi.fr::ccd566b5-3f77-47c1-beea-1c4c7b5b26cc" providerId="AD" clId="Web-{864D7F93-30ED-2ADA-27FA-26262ABCC8F4}" dt="2021-12-24T08:39:09.243" v="18" actId="20577"/>
      <pc:docMkLst>
        <pc:docMk/>
      </pc:docMkLst>
      <pc:sldChg chg="modSp">
        <pc:chgData name="Clarisse KHAKBAZ MONFARED" userId="S::ckhakbazmonfared@acssi.fr::ccd566b5-3f77-47c1-beea-1c4c7b5b26cc" providerId="AD" clId="Web-{864D7F93-30ED-2ADA-27FA-26262ABCC8F4}" dt="2021-12-24T08:39:09.243" v="18" actId="20577"/>
        <pc:sldMkLst>
          <pc:docMk/>
          <pc:sldMk cId="2593326575" sldId="278"/>
        </pc:sldMkLst>
      </pc:sldChg>
    </pc:docChg>
  </pc:docChgLst>
  <pc:docChgLst>
    <pc:chgData name="Clara MAIGNAN" userId="S::cmaignan@acssi.fr::9d022527-d798-4074-9cb4-2e17dfa3a47b" providerId="AD" clId="Web-{0DE9446C-9E97-AC98-E49A-6AB2D1ED0B72}"/>
    <pc:docChg chg="modSld">
      <pc:chgData name="Clara MAIGNAN" userId="S::cmaignan@acssi.fr::9d022527-d798-4074-9cb4-2e17dfa3a47b" providerId="AD" clId="Web-{0DE9446C-9E97-AC98-E49A-6AB2D1ED0B72}" dt="2022-02-03T15:30:02.659" v="7" actId="14100"/>
      <pc:docMkLst>
        <pc:docMk/>
      </pc:docMkLst>
      <pc:sldChg chg="modSp">
        <pc:chgData name="Clara MAIGNAN" userId="S::cmaignan@acssi.fr::9d022527-d798-4074-9cb4-2e17dfa3a47b" providerId="AD" clId="Web-{0DE9446C-9E97-AC98-E49A-6AB2D1ED0B72}" dt="2022-02-03T15:21:23.224" v="3" actId="14100"/>
        <pc:sldMkLst>
          <pc:docMk/>
          <pc:sldMk cId="2593326575" sldId="278"/>
        </pc:sldMkLst>
      </pc:sldChg>
      <pc:sldChg chg="modSp">
        <pc:chgData name="Clara MAIGNAN" userId="S::cmaignan@acssi.fr::9d022527-d798-4074-9cb4-2e17dfa3a47b" providerId="AD" clId="Web-{0DE9446C-9E97-AC98-E49A-6AB2D1ED0B72}" dt="2022-02-03T15:28:11.016" v="5" actId="14100"/>
        <pc:sldMkLst>
          <pc:docMk/>
          <pc:sldMk cId="4143977273" sldId="282"/>
        </pc:sldMkLst>
      </pc:sldChg>
      <pc:sldChg chg="modSp">
        <pc:chgData name="Clara MAIGNAN" userId="S::cmaignan@acssi.fr::9d022527-d798-4074-9cb4-2e17dfa3a47b" providerId="AD" clId="Web-{0DE9446C-9E97-AC98-E49A-6AB2D1ED0B72}" dt="2022-02-03T15:30:02.659" v="7" actId="14100"/>
        <pc:sldMkLst>
          <pc:docMk/>
          <pc:sldMk cId="1696075488" sldId="283"/>
        </pc:sldMkLst>
      </pc:sldChg>
    </pc:docChg>
  </pc:docChgLst>
  <pc:docChgLst>
    <pc:chgData name="Clara MAIGNAN" userId="S::cmaignan@acssi.fr::9d022527-d798-4074-9cb4-2e17dfa3a47b" providerId="AD" clId="Web-{DA351590-3324-1AF9-7DF1-37BFC9AFB6AC}"/>
    <pc:docChg chg="modSld">
      <pc:chgData name="Clara MAIGNAN" userId="S::cmaignan@acssi.fr::9d022527-d798-4074-9cb4-2e17dfa3a47b" providerId="AD" clId="Web-{DA351590-3324-1AF9-7DF1-37BFC9AFB6AC}" dt="2022-02-03T13:58:25.623" v="1" actId="1076"/>
      <pc:docMkLst>
        <pc:docMk/>
      </pc:docMkLst>
      <pc:sldChg chg="modSp">
        <pc:chgData name="Clara MAIGNAN" userId="S::cmaignan@acssi.fr::9d022527-d798-4074-9cb4-2e17dfa3a47b" providerId="AD" clId="Web-{DA351590-3324-1AF9-7DF1-37BFC9AFB6AC}" dt="2022-02-03T13:58:25.623" v="1" actId="1076"/>
        <pc:sldMkLst>
          <pc:docMk/>
          <pc:sldMk cId="943261047" sldId="316"/>
        </pc:sldMkLst>
      </pc:sldChg>
    </pc:docChg>
  </pc:docChgLst>
  <pc:docChgLst>
    <pc:chgData name="Mathias MEGE" userId="S::mmege@acssi.fr::97bcad58-fb36-486a-818d-cba1b6a0c873" providerId="AD" clId="Web-{FF9DB726-F347-0B0F-C14C-DF4A74BA8E93}"/>
    <pc:docChg chg="modSld">
      <pc:chgData name="Mathias MEGE" userId="S::mmege@acssi.fr::97bcad58-fb36-486a-818d-cba1b6a0c873" providerId="AD" clId="Web-{FF9DB726-F347-0B0F-C14C-DF4A74BA8E93}" dt="2022-06-02T08:02:05.570" v="12" actId="20577"/>
      <pc:docMkLst>
        <pc:docMk/>
      </pc:docMkLst>
      <pc:sldChg chg="modSp">
        <pc:chgData name="Mathias MEGE" userId="S::mmege@acssi.fr::97bcad58-fb36-486a-818d-cba1b6a0c873" providerId="AD" clId="Web-{FF9DB726-F347-0B0F-C14C-DF4A74BA8E93}" dt="2022-06-02T07:20:06.620" v="2" actId="1076"/>
        <pc:sldMkLst>
          <pc:docMk/>
          <pc:sldMk cId="3008955267" sldId="288"/>
        </pc:sldMkLst>
      </pc:sldChg>
      <pc:sldChg chg="modSp">
        <pc:chgData name="Mathias MEGE" userId="S::mmege@acssi.fr::97bcad58-fb36-486a-818d-cba1b6a0c873" providerId="AD" clId="Web-{FF9DB726-F347-0B0F-C14C-DF4A74BA8E93}" dt="2022-06-02T07:53:10.523" v="9" actId="1076"/>
        <pc:sldMkLst>
          <pc:docMk/>
          <pc:sldMk cId="776818496" sldId="290"/>
        </pc:sldMkLst>
      </pc:sldChg>
      <pc:sldChg chg="modSp">
        <pc:chgData name="Mathias MEGE" userId="S::mmege@acssi.fr::97bcad58-fb36-486a-818d-cba1b6a0c873" providerId="AD" clId="Web-{FF9DB726-F347-0B0F-C14C-DF4A74BA8E93}" dt="2022-06-02T07:41:23.189" v="7" actId="20577"/>
        <pc:sldMkLst>
          <pc:docMk/>
          <pc:sldMk cId="3423625778" sldId="291"/>
        </pc:sldMkLst>
      </pc:sldChg>
      <pc:sldChg chg="modSp">
        <pc:chgData name="Mathias MEGE" userId="S::mmege@acssi.fr::97bcad58-fb36-486a-818d-cba1b6a0c873" providerId="AD" clId="Web-{FF9DB726-F347-0B0F-C14C-DF4A74BA8E93}" dt="2022-06-02T08:02:05.570" v="12" actId="20577"/>
        <pc:sldMkLst>
          <pc:docMk/>
          <pc:sldMk cId="4191649485" sldId="297"/>
        </pc:sldMkLst>
      </pc:sldChg>
    </pc:docChg>
  </pc:docChgLst>
  <pc:docChgLst>
    <pc:chgData name="Clément DROMER" userId="S::cdromer@acssi.fr::d2a6b3af-f55f-4dd6-98f3-d6c264c670f7" providerId="AD" clId="Web-{D8231A82-111D-564B-8F6A-893CD499B59F}"/>
    <pc:docChg chg="modSld">
      <pc:chgData name="Clément DROMER" userId="S::cdromer@acssi.fr::d2a6b3af-f55f-4dd6-98f3-d6c264c670f7" providerId="AD" clId="Web-{D8231A82-111D-564B-8F6A-893CD499B59F}" dt="2023-06-08T09:11:56.241" v="3" actId="1076"/>
      <pc:docMkLst>
        <pc:docMk/>
      </pc:docMkLst>
      <pc:sldChg chg="modSp">
        <pc:chgData name="Clément DROMER" userId="S::cdromer@acssi.fr::d2a6b3af-f55f-4dd6-98f3-d6c264c670f7" providerId="AD" clId="Web-{D8231A82-111D-564B-8F6A-893CD499B59F}" dt="2023-06-08T07:32:18.239" v="1" actId="1076"/>
        <pc:sldMkLst>
          <pc:docMk/>
          <pc:sldMk cId="2593326575" sldId="278"/>
        </pc:sldMkLst>
      </pc:sldChg>
      <pc:sldChg chg="modSp">
        <pc:chgData name="Clément DROMER" userId="S::cdromer@acssi.fr::d2a6b3af-f55f-4dd6-98f3-d6c264c670f7" providerId="AD" clId="Web-{D8231A82-111D-564B-8F6A-893CD499B59F}" dt="2023-06-08T09:11:56.241" v="3" actId="1076"/>
        <pc:sldMkLst>
          <pc:docMk/>
          <pc:sldMk cId="3057658858" sldId="289"/>
        </pc:sldMkLst>
      </pc:sldChg>
    </pc:docChg>
  </pc:docChgLst>
  <pc:docChgLst>
    <pc:chgData name="Clarisse KHAKBAZ MONFARED" userId="S::ckhakbazmonfared@acssi.fr::ccd566b5-3f77-47c1-beea-1c4c7b5b26cc" providerId="AD" clId="Web-{15364F4B-14D7-E2F6-411B-2B8990B5C492}"/>
    <pc:docChg chg="addSld modSld">
      <pc:chgData name="Clarisse KHAKBAZ MONFARED" userId="S::ckhakbazmonfared@acssi.fr::ccd566b5-3f77-47c1-beea-1c4c7b5b26cc" providerId="AD" clId="Web-{15364F4B-14D7-E2F6-411B-2B8990B5C492}" dt="2021-11-26T16:46:36.980" v="87" actId="20577"/>
      <pc:docMkLst>
        <pc:docMk/>
      </pc:docMkLst>
      <pc:sldChg chg="addSp delSp modSp new mod modClrScheme chgLayout">
        <pc:chgData name="Clarisse KHAKBAZ MONFARED" userId="S::ckhakbazmonfared@acssi.fr::ccd566b5-3f77-47c1-beea-1c4c7b5b26cc" providerId="AD" clId="Web-{15364F4B-14D7-E2F6-411B-2B8990B5C492}" dt="2021-11-26T16:46:36.980" v="87" actId="20577"/>
        <pc:sldMkLst>
          <pc:docMk/>
          <pc:sldMk cId="1926065019" sldId="319"/>
        </pc:sldMkLst>
      </pc:sldChg>
    </pc:docChg>
  </pc:docChgLst>
  <pc:docChgLst>
    <pc:chgData name="Clarisse KHAKBAZ MONFARED" userId="S::ckhakbazmonfared@acssi.fr::ccd566b5-3f77-47c1-beea-1c4c7b5b26cc" providerId="AD" clId="Web-{84ED6C82-2FE4-DFE8-EA07-77367B8B1A0E}"/>
    <pc:docChg chg="addSld">
      <pc:chgData name="Clarisse KHAKBAZ MONFARED" userId="S::ckhakbazmonfared@acssi.fr::ccd566b5-3f77-47c1-beea-1c4c7b5b26cc" providerId="AD" clId="Web-{84ED6C82-2FE4-DFE8-EA07-77367B8B1A0E}" dt="2022-03-08T08:39:29.329" v="0"/>
      <pc:docMkLst>
        <pc:docMk/>
      </pc:docMkLst>
      <pc:sldChg chg="new">
        <pc:chgData name="Clarisse KHAKBAZ MONFARED" userId="S::ckhakbazmonfared@acssi.fr::ccd566b5-3f77-47c1-beea-1c4c7b5b26cc" providerId="AD" clId="Web-{84ED6C82-2FE4-DFE8-EA07-77367B8B1A0E}" dt="2022-03-08T08:39:29.329" v="0"/>
        <pc:sldMkLst>
          <pc:docMk/>
          <pc:sldMk cId="1101646286" sldId="322"/>
        </pc:sldMkLst>
      </pc:sldChg>
    </pc:docChg>
  </pc:docChgLst>
  <pc:docChgLst>
    <pc:chgData name="Clara MAIGNAN" userId="S::cmaignan@acssi.fr::9d022527-d798-4074-9cb4-2e17dfa3a47b" providerId="AD" clId="Web-{6CBE48C7-2159-9DA8-A7A5-1F3539A87B52}"/>
    <pc:docChg chg="modSld">
      <pc:chgData name="Clara MAIGNAN" userId="S::cmaignan@acssi.fr::9d022527-d798-4074-9cb4-2e17dfa3a47b" providerId="AD" clId="Web-{6CBE48C7-2159-9DA8-A7A5-1F3539A87B52}" dt="2022-02-10T16:46:25.984" v="0" actId="14100"/>
      <pc:docMkLst>
        <pc:docMk/>
      </pc:docMkLst>
      <pc:sldChg chg="modSp">
        <pc:chgData name="Clara MAIGNAN" userId="S::cmaignan@acssi.fr::9d022527-d798-4074-9cb4-2e17dfa3a47b" providerId="AD" clId="Web-{6CBE48C7-2159-9DA8-A7A5-1F3539A87B52}" dt="2022-02-10T16:46:25.984" v="0" actId="14100"/>
        <pc:sldMkLst>
          <pc:docMk/>
          <pc:sldMk cId="1696075488" sldId="283"/>
        </pc:sldMkLst>
      </pc:sldChg>
    </pc:docChg>
  </pc:docChgLst>
  <pc:docChgLst>
    <pc:chgData name="Maxim PEROLLE" userId="S::mperolle@acssi.fr::bf25971b-ca4e-442f-a1a7-4fb940ae16b4" providerId="AD" clId="Web-{9556BE4A-C53F-D325-90BC-6FC010FA4576}"/>
    <pc:docChg chg="modSld">
      <pc:chgData name="Maxim PEROLLE" userId="S::mperolle@acssi.fr::bf25971b-ca4e-442f-a1a7-4fb940ae16b4" providerId="AD" clId="Web-{9556BE4A-C53F-D325-90BC-6FC010FA4576}" dt="2023-06-08T08:51:51.691" v="19" actId="1076"/>
      <pc:docMkLst>
        <pc:docMk/>
      </pc:docMkLst>
      <pc:sldChg chg="modSp">
        <pc:chgData name="Maxim PEROLLE" userId="S::mperolle@acssi.fr::bf25971b-ca4e-442f-a1a7-4fb940ae16b4" providerId="AD" clId="Web-{9556BE4A-C53F-D325-90BC-6FC010FA4576}" dt="2023-06-08T07:23:15.202" v="9" actId="14100"/>
        <pc:sldMkLst>
          <pc:docMk/>
          <pc:sldMk cId="2593326575" sldId="278"/>
        </pc:sldMkLst>
      </pc:sldChg>
      <pc:sldChg chg="modSp">
        <pc:chgData name="Maxim PEROLLE" userId="S::mperolle@acssi.fr::bf25971b-ca4e-442f-a1a7-4fb940ae16b4" providerId="AD" clId="Web-{9556BE4A-C53F-D325-90BC-6FC010FA4576}" dt="2023-06-08T07:34:05.966" v="12" actId="14100"/>
        <pc:sldMkLst>
          <pc:docMk/>
          <pc:sldMk cId="4143977273" sldId="282"/>
        </pc:sldMkLst>
      </pc:sldChg>
      <pc:sldChg chg="modSp">
        <pc:chgData name="Maxim PEROLLE" userId="S::mperolle@acssi.fr::bf25971b-ca4e-442f-a1a7-4fb940ae16b4" providerId="AD" clId="Web-{9556BE4A-C53F-D325-90BC-6FC010FA4576}" dt="2023-06-08T07:46:31.284" v="14" actId="14100"/>
        <pc:sldMkLst>
          <pc:docMk/>
          <pc:sldMk cId="777835881" sldId="286"/>
        </pc:sldMkLst>
      </pc:sldChg>
      <pc:sldChg chg="modSp">
        <pc:chgData name="Maxim PEROLLE" userId="S::mperolle@acssi.fr::bf25971b-ca4e-442f-a1a7-4fb940ae16b4" providerId="AD" clId="Web-{9556BE4A-C53F-D325-90BC-6FC010FA4576}" dt="2023-06-08T08:41:24.814" v="17" actId="14100"/>
        <pc:sldMkLst>
          <pc:docMk/>
          <pc:sldMk cId="184257813" sldId="287"/>
        </pc:sldMkLst>
      </pc:sldChg>
      <pc:sldChg chg="modSp">
        <pc:chgData name="Maxim PEROLLE" userId="S::mperolle@acssi.fr::bf25971b-ca4e-442f-a1a7-4fb940ae16b4" providerId="AD" clId="Web-{9556BE4A-C53F-D325-90BC-6FC010FA4576}" dt="2023-06-08T08:51:51.691" v="19" actId="1076"/>
        <pc:sldMkLst>
          <pc:docMk/>
          <pc:sldMk cId="776818496" sldId="290"/>
        </pc:sldMkLst>
      </pc:sldChg>
    </pc:docChg>
  </pc:docChgLst>
  <pc:docChgLst>
    <pc:chgData name="Clara MAIGNAN" userId="S::cmaignan@acssi.fr::9d022527-d798-4074-9cb4-2e17dfa3a47b" providerId="AD" clId="Web-{B791DDD1-60C2-8F75-3CB6-75A7D9A28E5A}"/>
    <pc:docChg chg="modSld">
      <pc:chgData name="Clara MAIGNAN" userId="S::cmaignan@acssi.fr::9d022527-d798-4074-9cb4-2e17dfa3a47b" providerId="AD" clId="Web-{B791DDD1-60C2-8F75-3CB6-75A7D9A28E5A}" dt="2021-12-30T14:58:49.467" v="0" actId="14100"/>
      <pc:docMkLst>
        <pc:docMk/>
      </pc:docMkLst>
      <pc:sldChg chg="modSp">
        <pc:chgData name="Clara MAIGNAN" userId="S::cmaignan@acssi.fr::9d022527-d798-4074-9cb4-2e17dfa3a47b" providerId="AD" clId="Web-{B791DDD1-60C2-8F75-3CB6-75A7D9A28E5A}" dt="2021-12-30T14:58:49.467" v="0" actId="14100"/>
        <pc:sldMkLst>
          <pc:docMk/>
          <pc:sldMk cId="57997748" sldId="315"/>
        </pc:sldMkLst>
      </pc:sldChg>
    </pc:docChg>
  </pc:docChgLst>
  <pc:docChgLst>
    <pc:chgData name="Alexandre PIAT" userId="S::apiat@acssi.fr::ef68f8bb-314a-4e2f-9cca-2d91d2b7d417" providerId="AD" clId="Web-{FF598E2E-FF5E-1D18-8476-B9EC47FFFA95}"/>
    <pc:docChg chg="modSld">
      <pc:chgData name="Alexandre PIAT" userId="S::apiat@acssi.fr::ef68f8bb-314a-4e2f-9cca-2d91d2b7d417" providerId="AD" clId="Web-{FF598E2E-FF5E-1D18-8476-B9EC47FFFA95}" dt="2022-03-07T15:40:30.587" v="9" actId="1076"/>
      <pc:docMkLst>
        <pc:docMk/>
      </pc:docMkLst>
      <pc:sldChg chg="addSp delSp modSp">
        <pc:chgData name="Alexandre PIAT" userId="S::apiat@acssi.fr::ef68f8bb-314a-4e2f-9cca-2d91d2b7d417" providerId="AD" clId="Web-{FF598E2E-FF5E-1D18-8476-B9EC47FFFA95}" dt="2022-03-07T14:45:25.601" v="7"/>
        <pc:sldMkLst>
          <pc:docMk/>
          <pc:sldMk cId="4143977273" sldId="282"/>
        </pc:sldMkLst>
      </pc:sldChg>
      <pc:sldChg chg="modSp">
        <pc:chgData name="Alexandre PIAT" userId="S::apiat@acssi.fr::ef68f8bb-314a-4e2f-9cca-2d91d2b7d417" providerId="AD" clId="Web-{FF598E2E-FF5E-1D18-8476-B9EC47FFFA95}" dt="2022-03-07T14:14:21.056" v="5" actId="1076"/>
        <pc:sldMkLst>
          <pc:docMk/>
          <pc:sldMk cId="1696075488" sldId="283"/>
        </pc:sldMkLst>
      </pc:sldChg>
      <pc:sldChg chg="modSp">
        <pc:chgData name="Alexandre PIAT" userId="S::apiat@acssi.fr::ef68f8bb-314a-4e2f-9cca-2d91d2b7d417" providerId="AD" clId="Web-{FF598E2E-FF5E-1D18-8476-B9EC47FFFA95}" dt="2022-03-07T15:40:30.587" v="9" actId="1076"/>
        <pc:sldMkLst>
          <pc:docMk/>
          <pc:sldMk cId="943261047" sldId="316"/>
        </pc:sldMkLst>
      </pc:sldChg>
    </pc:docChg>
  </pc:docChgLst>
  <pc:docChgLst>
    <pc:chgData name="Safaa BARMAKI" userId="S::sbarmaki@acssi.fr::003fd9ef-c032-4100-8a4c-21580e56f825" providerId="AD" clId="Web-{6F0C38BA-550F-D9AE-509F-3307702EA789}"/>
    <pc:docChg chg="modSld">
      <pc:chgData name="Safaa BARMAKI" userId="S::sbarmaki@acssi.fr::003fd9ef-c032-4100-8a4c-21580e56f825" providerId="AD" clId="Web-{6F0C38BA-550F-D9AE-509F-3307702EA789}" dt="2023-03-15T10:20:00.246" v="1" actId="1076"/>
      <pc:docMkLst>
        <pc:docMk/>
      </pc:docMkLst>
      <pc:sldChg chg="modSp">
        <pc:chgData name="Safaa BARMAKI" userId="S::sbarmaki@acssi.fr::003fd9ef-c032-4100-8a4c-21580e56f825" providerId="AD" clId="Web-{6F0C38BA-550F-D9AE-509F-3307702EA789}" dt="2023-03-15T10:20:00.246" v="1" actId="1076"/>
        <pc:sldMkLst>
          <pc:docMk/>
          <pc:sldMk cId="3071998073" sldId="311"/>
        </pc:sldMkLst>
      </pc:sldChg>
    </pc:docChg>
  </pc:docChgLst>
  <pc:docChgLst>
    <pc:chgData name="Safaa BARMAKI" userId="S::sbarmaki@acssi.fr::003fd9ef-c032-4100-8a4c-21580e56f825" providerId="AD" clId="Web-{BE0A80F2-EAEF-77C4-81EC-4FE8E9FD7A16}"/>
    <pc:docChg chg="modSld">
      <pc:chgData name="Safaa BARMAKI" userId="S::sbarmaki@acssi.fr::003fd9ef-c032-4100-8a4c-21580e56f825" providerId="AD" clId="Web-{BE0A80F2-EAEF-77C4-81EC-4FE8E9FD7A16}" dt="2023-03-14T13:35:17.852" v="13" actId="1076"/>
      <pc:docMkLst>
        <pc:docMk/>
      </pc:docMkLst>
      <pc:sldChg chg="modSp">
        <pc:chgData name="Safaa BARMAKI" userId="S::sbarmaki@acssi.fr::003fd9ef-c032-4100-8a4c-21580e56f825" providerId="AD" clId="Web-{BE0A80F2-EAEF-77C4-81EC-4FE8E9FD7A16}" dt="2023-03-14T10:51:19.764" v="7" actId="1076"/>
        <pc:sldMkLst>
          <pc:docMk/>
          <pc:sldMk cId="3057658858" sldId="289"/>
        </pc:sldMkLst>
      </pc:sldChg>
      <pc:sldChg chg="modSp">
        <pc:chgData name="Safaa BARMAKI" userId="S::sbarmaki@acssi.fr::003fd9ef-c032-4100-8a4c-21580e56f825" providerId="AD" clId="Web-{BE0A80F2-EAEF-77C4-81EC-4FE8E9FD7A16}" dt="2023-03-14T10:52:34.250" v="11" actId="1076"/>
        <pc:sldMkLst>
          <pc:docMk/>
          <pc:sldMk cId="776818496" sldId="290"/>
        </pc:sldMkLst>
      </pc:sldChg>
      <pc:sldChg chg="modSp">
        <pc:chgData name="Safaa BARMAKI" userId="S::sbarmaki@acssi.fr::003fd9ef-c032-4100-8a4c-21580e56f825" providerId="AD" clId="Web-{BE0A80F2-EAEF-77C4-81EC-4FE8E9FD7A16}" dt="2023-03-14T10:58:47.228" v="12" actId="1076"/>
        <pc:sldMkLst>
          <pc:docMk/>
          <pc:sldMk cId="2886508444" sldId="296"/>
        </pc:sldMkLst>
      </pc:sldChg>
      <pc:sldChg chg="modSp">
        <pc:chgData name="Safaa BARMAKI" userId="S::sbarmaki@acssi.fr::003fd9ef-c032-4100-8a4c-21580e56f825" providerId="AD" clId="Web-{BE0A80F2-EAEF-77C4-81EC-4FE8E9FD7A16}" dt="2023-03-14T13:35:17.852" v="13" actId="1076"/>
        <pc:sldMkLst>
          <pc:docMk/>
          <pc:sldMk cId="177588583" sldId="302"/>
        </pc:sldMkLst>
      </pc:sldChg>
    </pc:docChg>
  </pc:docChgLst>
  <pc:docChgLst>
    <pc:chgData name="Clarisse KHAKBAZ MONFARED" userId="S::ckhakbazmonfared@acssi.fr::ccd566b5-3f77-47c1-beea-1c4c7b5b26cc" providerId="AD" clId="Web-{429C182E-B7C5-FA2F-97B2-63AD3A9FAE42}"/>
    <pc:docChg chg="addSld modSld">
      <pc:chgData name="Clarisse KHAKBAZ MONFARED" userId="S::ckhakbazmonfared@acssi.fr::ccd566b5-3f77-47c1-beea-1c4c7b5b26cc" providerId="AD" clId="Web-{429C182E-B7C5-FA2F-97B2-63AD3A9FAE42}" dt="2022-03-08T09:17:35.467" v="342" actId="14100"/>
      <pc:docMkLst>
        <pc:docMk/>
      </pc:docMkLst>
      <pc:sldChg chg="modSp">
        <pc:chgData name="Clarisse KHAKBAZ MONFARED" userId="S::ckhakbazmonfared@acssi.fr::ccd566b5-3f77-47c1-beea-1c4c7b5b26cc" providerId="AD" clId="Web-{429C182E-B7C5-FA2F-97B2-63AD3A9FAE42}" dt="2022-03-08T09:14:04.227" v="327" actId="20577"/>
        <pc:sldMkLst>
          <pc:docMk/>
          <pc:sldMk cId="184257813" sldId="287"/>
        </pc:sldMkLst>
      </pc:sldChg>
      <pc:sldChg chg="modSp">
        <pc:chgData name="Clarisse KHAKBAZ MONFARED" userId="S::ckhakbazmonfared@acssi.fr::ccd566b5-3f77-47c1-beea-1c4c7b5b26cc" providerId="AD" clId="Web-{429C182E-B7C5-FA2F-97B2-63AD3A9FAE42}" dt="2022-03-08T09:14:09.227" v="328" actId="20577"/>
        <pc:sldMkLst>
          <pc:docMk/>
          <pc:sldMk cId="3008955267" sldId="288"/>
        </pc:sldMkLst>
      </pc:sldChg>
      <pc:sldChg chg="modSp">
        <pc:chgData name="Clarisse KHAKBAZ MONFARED" userId="S::ckhakbazmonfared@acssi.fr::ccd566b5-3f77-47c1-beea-1c4c7b5b26cc" providerId="AD" clId="Web-{429C182E-B7C5-FA2F-97B2-63AD3A9FAE42}" dt="2022-03-08T09:14:14.259" v="329" actId="20577"/>
        <pc:sldMkLst>
          <pc:docMk/>
          <pc:sldMk cId="3057658858" sldId="289"/>
        </pc:sldMkLst>
      </pc:sldChg>
      <pc:sldChg chg="modSp">
        <pc:chgData name="Clarisse KHAKBAZ MONFARED" userId="S::ckhakbazmonfared@acssi.fr::ccd566b5-3f77-47c1-beea-1c4c7b5b26cc" providerId="AD" clId="Web-{429C182E-B7C5-FA2F-97B2-63AD3A9FAE42}" dt="2022-03-08T09:14:20.681" v="330" actId="20577"/>
        <pc:sldMkLst>
          <pc:docMk/>
          <pc:sldMk cId="3423625778" sldId="291"/>
        </pc:sldMkLst>
      </pc:sldChg>
      <pc:sldChg chg="modSp">
        <pc:chgData name="Clarisse KHAKBAZ MONFARED" userId="S::ckhakbazmonfared@acssi.fr::ccd566b5-3f77-47c1-beea-1c4c7b5b26cc" providerId="AD" clId="Web-{429C182E-B7C5-FA2F-97B2-63AD3A9FAE42}" dt="2022-03-08T09:16:30.215" v="332" actId="20577"/>
        <pc:sldMkLst>
          <pc:docMk/>
          <pc:sldMk cId="1202413823" sldId="292"/>
        </pc:sldMkLst>
      </pc:sldChg>
      <pc:sldChg chg="modSp">
        <pc:chgData name="Clarisse KHAKBAZ MONFARED" userId="S::ckhakbazmonfared@acssi.fr::ccd566b5-3f77-47c1-beea-1c4c7b5b26cc" providerId="AD" clId="Web-{429C182E-B7C5-FA2F-97B2-63AD3A9FAE42}" dt="2022-03-08T09:09:52.801" v="225" actId="20577"/>
        <pc:sldMkLst>
          <pc:docMk/>
          <pc:sldMk cId="1101646286" sldId="322"/>
        </pc:sldMkLst>
      </pc:sldChg>
      <pc:sldChg chg="addSp modSp new">
        <pc:chgData name="Clarisse KHAKBAZ MONFARED" userId="S::ckhakbazmonfared@acssi.fr::ccd566b5-3f77-47c1-beea-1c4c7b5b26cc" providerId="AD" clId="Web-{429C182E-B7C5-FA2F-97B2-63AD3A9FAE42}" dt="2022-03-08T09:11:41.052" v="275" actId="1076"/>
        <pc:sldMkLst>
          <pc:docMk/>
          <pc:sldMk cId="61822942" sldId="323"/>
        </pc:sldMkLst>
      </pc:sldChg>
      <pc:sldChg chg="addSp modSp new">
        <pc:chgData name="Clarisse KHAKBAZ MONFARED" userId="S::ckhakbazmonfared@acssi.fr::ccd566b5-3f77-47c1-beea-1c4c7b5b26cc" providerId="AD" clId="Web-{429C182E-B7C5-FA2F-97B2-63AD3A9FAE42}" dt="2022-03-08T09:17:35.467" v="342" actId="14100"/>
        <pc:sldMkLst>
          <pc:docMk/>
          <pc:sldMk cId="1284437542" sldId="324"/>
        </pc:sldMkLst>
      </pc:sldChg>
    </pc:docChg>
  </pc:docChgLst>
  <pc:docChgLst>
    <pc:chgData name="Clarisse KHAKBAZ MONFARED" userId="S::ckhakbazmonfared@acssi.fr::ccd566b5-3f77-47c1-beea-1c4c7b5b26cc" providerId="AD" clId="Web-{9FCB1B46-FF98-5674-90E3-6CF67B2E7082}"/>
    <pc:docChg chg="delSld">
      <pc:chgData name="Clarisse KHAKBAZ MONFARED" userId="S::ckhakbazmonfared@acssi.fr::ccd566b5-3f77-47c1-beea-1c4c7b5b26cc" providerId="AD" clId="Web-{9FCB1B46-FF98-5674-90E3-6CF67B2E7082}" dt="2022-03-11T14:56:16.054" v="2"/>
      <pc:docMkLst>
        <pc:docMk/>
      </pc:docMkLst>
      <pc:sldChg chg="del">
        <pc:chgData name="Clarisse KHAKBAZ MONFARED" userId="S::ckhakbazmonfared@acssi.fr::ccd566b5-3f77-47c1-beea-1c4c7b5b26cc" providerId="AD" clId="Web-{9FCB1B46-FF98-5674-90E3-6CF67B2E7082}" dt="2022-03-11T14:56:12.444" v="0"/>
        <pc:sldMkLst>
          <pc:docMk/>
          <pc:sldMk cId="1101646286" sldId="322"/>
        </pc:sldMkLst>
      </pc:sldChg>
      <pc:sldChg chg="del">
        <pc:chgData name="Clarisse KHAKBAZ MONFARED" userId="S::ckhakbazmonfared@acssi.fr::ccd566b5-3f77-47c1-beea-1c4c7b5b26cc" providerId="AD" clId="Web-{9FCB1B46-FF98-5674-90E3-6CF67B2E7082}" dt="2022-03-11T14:56:14.460" v="1"/>
        <pc:sldMkLst>
          <pc:docMk/>
          <pc:sldMk cId="61822942" sldId="323"/>
        </pc:sldMkLst>
      </pc:sldChg>
      <pc:sldChg chg="del">
        <pc:chgData name="Clarisse KHAKBAZ MONFARED" userId="S::ckhakbazmonfared@acssi.fr::ccd566b5-3f77-47c1-beea-1c4c7b5b26cc" providerId="AD" clId="Web-{9FCB1B46-FF98-5674-90E3-6CF67B2E7082}" dt="2022-03-11T14:56:16.054" v="2"/>
        <pc:sldMkLst>
          <pc:docMk/>
          <pc:sldMk cId="1284437542" sldId="324"/>
        </pc:sldMkLst>
      </pc:sldChg>
    </pc:docChg>
  </pc:docChgLst>
  <pc:docChgLst>
    <pc:chgData name="Clément ROUGIER" userId="S::crougier@acssi.fr::ae38b84e-c734-4d03-90ae-a9cb75bf3f73" providerId="AD" clId="Web-{15ABED03-EEE6-93A2-15F5-64A3FFBEBD45}"/>
    <pc:docChg chg="modSld sldOrd">
      <pc:chgData name="Clément ROUGIER" userId="S::crougier@acssi.fr::ae38b84e-c734-4d03-90ae-a9cb75bf3f73" providerId="AD" clId="Web-{15ABED03-EEE6-93A2-15F5-64A3FFBEBD45}" dt="2023-10-18T08:48:21.985" v="5"/>
      <pc:docMkLst>
        <pc:docMk/>
      </pc:docMkLst>
      <pc:sldChg chg="modSp">
        <pc:chgData name="Clément ROUGIER" userId="S::crougier@acssi.fr::ae38b84e-c734-4d03-90ae-a9cb75bf3f73" providerId="AD" clId="Web-{15ABED03-EEE6-93A2-15F5-64A3FFBEBD45}" dt="2023-10-18T08:18:36.156" v="3" actId="20577"/>
        <pc:sldMkLst>
          <pc:docMk/>
          <pc:sldMk cId="1837993754" sldId="299"/>
        </pc:sldMkLst>
      </pc:sldChg>
      <pc:sldChg chg="ord">
        <pc:chgData name="Clément ROUGIER" userId="S::crougier@acssi.fr::ae38b84e-c734-4d03-90ae-a9cb75bf3f73" providerId="AD" clId="Web-{15ABED03-EEE6-93A2-15F5-64A3FFBEBD45}" dt="2023-10-18T08:48:21.985" v="5"/>
        <pc:sldMkLst>
          <pc:docMk/>
          <pc:sldMk cId="2995794206" sldId="305"/>
        </pc:sldMkLst>
      </pc:sldChg>
      <pc:sldChg chg="ord">
        <pc:chgData name="Clément ROUGIER" userId="S::crougier@acssi.fr::ae38b84e-c734-4d03-90ae-a9cb75bf3f73" providerId="AD" clId="Web-{15ABED03-EEE6-93A2-15F5-64A3FFBEBD45}" dt="2023-10-18T08:47:22.952" v="4"/>
        <pc:sldMkLst>
          <pc:docMk/>
          <pc:sldMk cId="963757595" sldId="306"/>
        </pc:sldMkLst>
      </pc:sldChg>
    </pc:docChg>
  </pc:docChgLst>
  <pc:docChgLst>
    <pc:chgData name="Mathias MEGE" userId="S::mmege@acssi.fr::97bcad58-fb36-486a-818d-cba1b6a0c873" providerId="AD" clId="Web-{A77528EC-D88A-68A4-791F-EAFE9CE010CD}"/>
    <pc:docChg chg="modSld">
      <pc:chgData name="Mathias MEGE" userId="S::mmege@acssi.fr::97bcad58-fb36-486a-818d-cba1b6a0c873" providerId="AD" clId="Web-{A77528EC-D88A-68A4-791F-EAFE9CE010CD}" dt="2022-07-05T09:52:44.742" v="3" actId="20577"/>
      <pc:docMkLst>
        <pc:docMk/>
      </pc:docMkLst>
      <pc:sldChg chg="modSp">
        <pc:chgData name="Mathias MEGE" userId="S::mmege@acssi.fr::97bcad58-fb36-486a-818d-cba1b6a0c873" providerId="AD" clId="Web-{A77528EC-D88A-68A4-791F-EAFE9CE010CD}" dt="2022-07-05T09:52:44.742" v="3" actId="20577"/>
        <pc:sldMkLst>
          <pc:docMk/>
          <pc:sldMk cId="2828509613" sldId="284"/>
        </pc:sldMkLst>
      </pc:sldChg>
    </pc:docChg>
  </pc:docChgLst>
  <pc:docChgLst>
    <pc:chgData name="Clarisse KHAKBAZ MONFARED" userId="S::ckhakbazmonfared@acssi.fr::ccd566b5-3f77-47c1-beea-1c4c7b5b26cc" providerId="AD" clId="Web-{267453DB-8ACB-EA3D-DA62-6DD650E0D3EC}"/>
    <pc:docChg chg="addSld delSld modSld sldOrd">
      <pc:chgData name="Clarisse KHAKBAZ MONFARED" userId="S::ckhakbazmonfared@acssi.fr::ccd566b5-3f77-47c1-beea-1c4c7b5b26cc" providerId="AD" clId="Web-{267453DB-8ACB-EA3D-DA62-6DD650E0D3EC}" dt="2021-12-24T09:14:10.457" v="99"/>
      <pc:docMkLst>
        <pc:docMk/>
      </pc:docMkLst>
      <pc:sldChg chg="modSp">
        <pc:chgData name="Clarisse KHAKBAZ MONFARED" userId="S::ckhakbazmonfared@acssi.fr::ccd566b5-3f77-47c1-beea-1c4c7b5b26cc" providerId="AD" clId="Web-{267453DB-8ACB-EA3D-DA62-6DD650E0D3EC}" dt="2021-12-24T08:59:09.351" v="3" actId="1076"/>
        <pc:sldMkLst>
          <pc:docMk/>
          <pc:sldMk cId="3606961857" sldId="273"/>
        </pc:sldMkLst>
      </pc:sldChg>
      <pc:sldChg chg="addSp delSp modSp new ord">
        <pc:chgData name="Clarisse KHAKBAZ MONFARED" userId="S::ckhakbazmonfared@acssi.fr::ccd566b5-3f77-47c1-beea-1c4c7b5b26cc" providerId="AD" clId="Web-{267453DB-8ACB-EA3D-DA62-6DD650E0D3EC}" dt="2021-12-24T09:14:10.457" v="99"/>
        <pc:sldMkLst>
          <pc:docMk/>
          <pc:sldMk cId="3020409471" sldId="321"/>
        </pc:sldMkLst>
      </pc:sldChg>
      <pc:sldChg chg="new del">
        <pc:chgData name="Clarisse KHAKBAZ MONFARED" userId="S::ckhakbazmonfared@acssi.fr::ccd566b5-3f77-47c1-beea-1c4c7b5b26cc" providerId="AD" clId="Web-{267453DB-8ACB-EA3D-DA62-6DD650E0D3EC}" dt="2021-12-24T08:59:31.336" v="5"/>
        <pc:sldMkLst>
          <pc:docMk/>
          <pc:sldMk cId="3981502449" sldId="321"/>
        </pc:sldMkLst>
      </pc:sldChg>
    </pc:docChg>
  </pc:docChgLst>
  <pc:docChgLst>
    <pc:chgData name="Clara MAIGNAN" userId="S::cmaignan@acssi.fr::9d022527-d798-4074-9cb4-2e17dfa3a47b" providerId="AD" clId="Web-{8D37FAC9-FBB8-5406-3838-7CA57E670FAD}"/>
    <pc:docChg chg="modSld">
      <pc:chgData name="Clara MAIGNAN" userId="S::cmaignan@acssi.fr::9d022527-d798-4074-9cb4-2e17dfa3a47b" providerId="AD" clId="Web-{8D37FAC9-FBB8-5406-3838-7CA57E670FAD}" dt="2021-12-30T09:55:48.691" v="0" actId="14100"/>
      <pc:docMkLst>
        <pc:docMk/>
      </pc:docMkLst>
      <pc:sldChg chg="modSp">
        <pc:chgData name="Clara MAIGNAN" userId="S::cmaignan@acssi.fr::9d022527-d798-4074-9cb4-2e17dfa3a47b" providerId="AD" clId="Web-{8D37FAC9-FBB8-5406-3838-7CA57E670FAD}" dt="2021-12-30T09:55:48.691" v="0" actId="14100"/>
        <pc:sldMkLst>
          <pc:docMk/>
          <pc:sldMk cId="3071998073" sldId="311"/>
        </pc:sldMkLst>
      </pc:sldChg>
    </pc:docChg>
  </pc:docChgLst>
  <pc:docChgLst>
    <pc:chgData name="Clara MAIGNAN" userId="S::cmaignan@acssi.fr::9d022527-d798-4074-9cb4-2e17dfa3a47b" providerId="AD" clId="Web-{FDE2C32A-1210-49AC-A807-4F91F179AE65}"/>
    <pc:docChg chg="modSld">
      <pc:chgData name="Clara MAIGNAN" userId="S::cmaignan@acssi.fr::9d022527-d798-4074-9cb4-2e17dfa3a47b" providerId="AD" clId="Web-{FDE2C32A-1210-49AC-A807-4F91F179AE65}" dt="2022-01-10T13:19:51.632" v="0" actId="1076"/>
      <pc:docMkLst>
        <pc:docMk/>
      </pc:docMkLst>
      <pc:sldChg chg="modSp">
        <pc:chgData name="Clara MAIGNAN" userId="S::cmaignan@acssi.fr::9d022527-d798-4074-9cb4-2e17dfa3a47b" providerId="AD" clId="Web-{FDE2C32A-1210-49AC-A807-4F91F179AE65}" dt="2022-01-10T13:19:51.632" v="0" actId="1076"/>
        <pc:sldMkLst>
          <pc:docMk/>
          <pc:sldMk cId="1837993754" sldId="299"/>
        </pc:sldMkLst>
      </pc:sldChg>
    </pc:docChg>
  </pc:docChgLst>
  <pc:docChgLst>
    <pc:chgData name="Clarisse KHAKBAZ MONFARED" userId="S::ckhakbazmonfared@acssi.fr::ccd566b5-3f77-47c1-beea-1c4c7b5b26cc" providerId="AD" clId="Web-{1D30AD41-8E76-A96C-B223-1089DF89FF04}"/>
    <pc:docChg chg="modSld">
      <pc:chgData name="Clarisse KHAKBAZ MONFARED" userId="S::ckhakbazmonfared@acssi.fr::ccd566b5-3f77-47c1-beea-1c4c7b5b26cc" providerId="AD" clId="Web-{1D30AD41-8E76-A96C-B223-1089DF89FF04}" dt="2021-11-25T16:35:41.277" v="12" actId="20577"/>
      <pc:docMkLst>
        <pc:docMk/>
      </pc:docMkLst>
      <pc:sldChg chg="modSp">
        <pc:chgData name="Clarisse KHAKBAZ MONFARED" userId="S::ckhakbazmonfared@acssi.fr::ccd566b5-3f77-47c1-beea-1c4c7b5b26cc" providerId="AD" clId="Web-{1D30AD41-8E76-A96C-B223-1089DF89FF04}" dt="2021-11-25T16:35:29.370" v="9" actId="20577"/>
        <pc:sldMkLst>
          <pc:docMk/>
          <pc:sldMk cId="2979116230" sldId="259"/>
        </pc:sldMkLst>
      </pc:sldChg>
      <pc:sldChg chg="modSp">
        <pc:chgData name="Clarisse KHAKBAZ MONFARED" userId="S::ckhakbazmonfared@acssi.fr::ccd566b5-3f77-47c1-beea-1c4c7b5b26cc" providerId="AD" clId="Web-{1D30AD41-8E76-A96C-B223-1089DF89FF04}" dt="2021-11-25T16:35:41.277" v="12" actId="20577"/>
        <pc:sldMkLst>
          <pc:docMk/>
          <pc:sldMk cId="383389391" sldId="260"/>
        </pc:sldMkLst>
      </pc:sldChg>
    </pc:docChg>
  </pc:docChgLst>
  <pc:docChgLst>
    <pc:chgData name="Clara MAIGNAN" userId="S::cmaignan@acssi.fr::9d022527-d798-4074-9cb4-2e17dfa3a47b" providerId="AD" clId="Web-{232286EB-01DE-8165-0523-8A12B858373F}"/>
    <pc:docChg chg="modSld">
      <pc:chgData name="Clara MAIGNAN" userId="S::cmaignan@acssi.fr::9d022527-d798-4074-9cb4-2e17dfa3a47b" providerId="AD" clId="Web-{232286EB-01DE-8165-0523-8A12B858373F}" dt="2022-01-21T09:57:45.368" v="1" actId="14100"/>
      <pc:docMkLst>
        <pc:docMk/>
      </pc:docMkLst>
      <pc:sldChg chg="modSp">
        <pc:chgData name="Clara MAIGNAN" userId="S::cmaignan@acssi.fr::9d022527-d798-4074-9cb4-2e17dfa3a47b" providerId="AD" clId="Web-{232286EB-01DE-8165-0523-8A12B858373F}" dt="2022-01-21T09:57:45.368" v="1" actId="14100"/>
        <pc:sldMkLst>
          <pc:docMk/>
          <pc:sldMk cId="2593326575" sldId="278"/>
        </pc:sldMkLst>
      </pc:sldChg>
    </pc:docChg>
  </pc:docChgLst>
  <pc:docChgLst>
    <pc:chgData name="Safaa BARMAKI" userId="S::sbarmaki@acssi.fr::003fd9ef-c032-4100-8a4c-21580e56f825" providerId="AD" clId="Web-{22F62930-F2D0-3CF1-0FE3-043AC95CFE8C}"/>
    <pc:docChg chg="modSld">
      <pc:chgData name="Safaa BARMAKI" userId="S::sbarmaki@acssi.fr::003fd9ef-c032-4100-8a4c-21580e56f825" providerId="AD" clId="Web-{22F62930-F2D0-3CF1-0FE3-043AC95CFE8C}" dt="2023-03-13T13:57:12.917" v="36" actId="1076"/>
      <pc:docMkLst>
        <pc:docMk/>
      </pc:docMkLst>
      <pc:sldChg chg="modSp">
        <pc:chgData name="Safaa BARMAKI" userId="S::sbarmaki@acssi.fr::003fd9ef-c032-4100-8a4c-21580e56f825" providerId="AD" clId="Web-{22F62930-F2D0-3CF1-0FE3-043AC95CFE8C}" dt="2023-03-13T10:50:06.983" v="9" actId="14100"/>
        <pc:sldMkLst>
          <pc:docMk/>
          <pc:sldMk cId="2593326575" sldId="278"/>
        </pc:sldMkLst>
      </pc:sldChg>
      <pc:sldChg chg="modSp">
        <pc:chgData name="Safaa BARMAKI" userId="S::sbarmaki@acssi.fr::003fd9ef-c032-4100-8a4c-21580e56f825" providerId="AD" clId="Web-{22F62930-F2D0-3CF1-0FE3-043AC95CFE8C}" dt="2023-03-13T10:53:54.782" v="10" actId="1076"/>
        <pc:sldMkLst>
          <pc:docMk/>
          <pc:sldMk cId="618234269" sldId="280"/>
        </pc:sldMkLst>
      </pc:sldChg>
      <pc:sldChg chg="modSp">
        <pc:chgData name="Safaa BARMAKI" userId="S::sbarmaki@acssi.fr::003fd9ef-c032-4100-8a4c-21580e56f825" providerId="AD" clId="Web-{22F62930-F2D0-3CF1-0FE3-043AC95CFE8C}" dt="2023-03-13T13:18:13.222" v="27" actId="1076"/>
        <pc:sldMkLst>
          <pc:docMk/>
          <pc:sldMk cId="4143977273" sldId="282"/>
        </pc:sldMkLst>
      </pc:sldChg>
      <pc:sldChg chg="modSp">
        <pc:chgData name="Safaa BARMAKI" userId="S::sbarmaki@acssi.fr::003fd9ef-c032-4100-8a4c-21580e56f825" providerId="AD" clId="Web-{22F62930-F2D0-3CF1-0FE3-043AC95CFE8C}" dt="2023-03-13T13:57:12.917" v="36" actId="1076"/>
        <pc:sldMkLst>
          <pc:docMk/>
          <pc:sldMk cId="1696075488" sldId="283"/>
        </pc:sldMkLst>
      </pc:sldChg>
    </pc:docChg>
  </pc:docChgLst>
  <pc:docChgLst>
    <pc:chgData name="Mathias MEGE" userId="S::mmege@acssi.fr::97bcad58-fb36-486a-818d-cba1b6a0c873" providerId="AD" clId="Web-{890C438F-C245-6201-B6DF-F973D7D56CA8}"/>
    <pc:docChg chg="modSld">
      <pc:chgData name="Mathias MEGE" userId="S::mmege@acssi.fr::97bcad58-fb36-486a-818d-cba1b6a0c873" providerId="AD" clId="Web-{890C438F-C245-6201-B6DF-F973D7D56CA8}" dt="2022-06-01T13:13:59.011" v="1" actId="14100"/>
      <pc:docMkLst>
        <pc:docMk/>
      </pc:docMkLst>
      <pc:sldChg chg="modSp">
        <pc:chgData name="Mathias MEGE" userId="S::mmege@acssi.fr::97bcad58-fb36-486a-818d-cba1b6a0c873" providerId="AD" clId="Web-{890C438F-C245-6201-B6DF-F973D7D56CA8}" dt="2022-06-01T12:56:51.111" v="0" actId="14100"/>
        <pc:sldMkLst>
          <pc:docMk/>
          <pc:sldMk cId="2593326575" sldId="278"/>
        </pc:sldMkLst>
      </pc:sldChg>
      <pc:sldChg chg="modSp">
        <pc:chgData name="Mathias MEGE" userId="S::mmege@acssi.fr::97bcad58-fb36-486a-818d-cba1b6a0c873" providerId="AD" clId="Web-{890C438F-C245-6201-B6DF-F973D7D56CA8}" dt="2022-06-01T13:13:59.011" v="1" actId="14100"/>
        <pc:sldMkLst>
          <pc:docMk/>
          <pc:sldMk cId="4143977273" sldId="282"/>
        </pc:sldMkLst>
      </pc:sldChg>
    </pc:docChg>
  </pc:docChgLst>
  <pc:docChgLst>
    <pc:chgData name="Safaa BARMAKI" userId="S::sbarmaki@acssi.fr::003fd9ef-c032-4100-8a4c-21580e56f825" providerId="AD" clId="Web-{F28DEBFB-515A-34DF-FA24-D2D9E00C93F9}"/>
    <pc:docChg chg="modSld">
      <pc:chgData name="Safaa BARMAKI" userId="S::sbarmaki@acssi.fr::003fd9ef-c032-4100-8a4c-21580e56f825" providerId="AD" clId="Web-{F28DEBFB-515A-34DF-FA24-D2D9E00C93F9}" dt="2023-03-13T16:32:47.531" v="8" actId="1076"/>
      <pc:docMkLst>
        <pc:docMk/>
      </pc:docMkLst>
      <pc:sldChg chg="modSp">
        <pc:chgData name="Safaa BARMAKI" userId="S::sbarmaki@acssi.fr::003fd9ef-c032-4100-8a4c-21580e56f825" providerId="AD" clId="Web-{F28DEBFB-515A-34DF-FA24-D2D9E00C93F9}" dt="2023-03-13T16:04:59.205" v="6" actId="1076"/>
        <pc:sldMkLst>
          <pc:docMk/>
          <pc:sldMk cId="3057658858" sldId="289"/>
        </pc:sldMkLst>
      </pc:sldChg>
      <pc:sldChg chg="modSp">
        <pc:chgData name="Safaa BARMAKI" userId="S::sbarmaki@acssi.fr::003fd9ef-c032-4100-8a4c-21580e56f825" providerId="AD" clId="Web-{F28DEBFB-515A-34DF-FA24-D2D9E00C93F9}" dt="2023-03-13T16:32:47.531" v="8" actId="1076"/>
        <pc:sldMkLst>
          <pc:docMk/>
          <pc:sldMk cId="1202413823" sldId="292"/>
        </pc:sldMkLst>
      </pc:sldChg>
    </pc:docChg>
  </pc:docChgLst>
  <pc:docChgLst>
    <pc:chgData name="Clément ROUGIER" userId="S::crougier@acssi.fr::ae38b84e-c734-4d03-90ae-a9cb75bf3f73" providerId="AD" clId="Web-{EE7C7C43-AC65-8B3C-F50A-01648E884CCA}"/>
    <pc:docChg chg="modSld">
      <pc:chgData name="Clément ROUGIER" userId="S::crougier@acssi.fr::ae38b84e-c734-4d03-90ae-a9cb75bf3f73" providerId="AD" clId="Web-{EE7C7C43-AC65-8B3C-F50A-01648E884CCA}" dt="2023-10-06T07:48:49.587" v="3" actId="1076"/>
      <pc:docMkLst>
        <pc:docMk/>
      </pc:docMkLst>
      <pc:sldChg chg="modSp">
        <pc:chgData name="Clément ROUGIER" userId="S::crougier@acssi.fr::ae38b84e-c734-4d03-90ae-a9cb75bf3f73" providerId="AD" clId="Web-{EE7C7C43-AC65-8B3C-F50A-01648E884CCA}" dt="2023-10-06T07:48:49.587" v="3" actId="1076"/>
        <pc:sldMkLst>
          <pc:docMk/>
          <pc:sldMk cId="3020409471" sldId="321"/>
        </pc:sldMkLst>
      </pc:sldChg>
    </pc:docChg>
  </pc:docChgLst>
  <pc:docChgLst>
    <pc:chgData name="Thomas LEFEBVRE" userId="S::t.lefebvre@acssi.fr::32710c9a-4503-4da5-bd4f-6017e5ef4793" providerId="AD" clId="Web-{6E8EC835-F1E5-976A-3234-C90502451C04}"/>
    <pc:docChg chg="sldOrd">
      <pc:chgData name="Thomas LEFEBVRE" userId="S::t.lefebvre@acssi.fr::32710c9a-4503-4da5-bd4f-6017e5ef4793" providerId="AD" clId="Web-{6E8EC835-F1E5-976A-3234-C90502451C04}" dt="2024-10-28T14:44:39.024" v="1"/>
      <pc:docMkLst>
        <pc:docMk/>
      </pc:docMkLst>
      <pc:sldChg chg="ord">
        <pc:chgData name="Thomas LEFEBVRE" userId="S::t.lefebvre@acssi.fr::32710c9a-4503-4da5-bd4f-6017e5ef4793" providerId="AD" clId="Web-{6E8EC835-F1E5-976A-3234-C90502451C04}" dt="2024-10-28T14:44:15.632" v="0"/>
        <pc:sldMkLst>
          <pc:docMk/>
          <pc:sldMk cId="2979116230" sldId="259"/>
        </pc:sldMkLst>
      </pc:sldChg>
      <pc:sldChg chg="ord">
        <pc:chgData name="Thomas LEFEBVRE" userId="S::t.lefebvre@acssi.fr::32710c9a-4503-4da5-bd4f-6017e5ef4793" providerId="AD" clId="Web-{6E8EC835-F1E5-976A-3234-C90502451C04}" dt="2024-10-28T14:44:39.024" v="1"/>
        <pc:sldMkLst>
          <pc:docMk/>
          <pc:sldMk cId="3020409471" sldId="321"/>
        </pc:sldMkLst>
      </pc:sldChg>
    </pc:docChg>
  </pc:docChgLst>
  <pc:docChgLst>
    <pc:chgData name="Kevin LELEU" userId="S::kleleu@acssi.fr::4262270a-86d0-4032-9d9e-140fd64ba905" providerId="AD" clId="Web-{798640ED-36FC-1865-E07D-35A72D449D90}"/>
    <pc:docChg chg="modSld">
      <pc:chgData name="Kevin LELEU" userId="S::kleleu@acssi.fr::4262270a-86d0-4032-9d9e-140fd64ba905" providerId="AD" clId="Web-{798640ED-36FC-1865-E07D-35A72D449D90}" dt="2023-09-20T14:43:35.030" v="1" actId="20577"/>
      <pc:docMkLst>
        <pc:docMk/>
      </pc:docMkLst>
      <pc:sldChg chg="modSp">
        <pc:chgData name="Kevin LELEU" userId="S::kleleu@acssi.fr::4262270a-86d0-4032-9d9e-140fd64ba905" providerId="AD" clId="Web-{798640ED-36FC-1865-E07D-35A72D449D90}" dt="2023-09-20T14:43:35.030" v="1" actId="20577"/>
        <pc:sldMkLst>
          <pc:docMk/>
          <pc:sldMk cId="1696075488" sldId="283"/>
        </pc:sldMkLst>
      </pc:sldChg>
    </pc:docChg>
  </pc:docChgLst>
  <pc:docChgLst>
    <pc:chgData name="Thomas LEFEBVRE" userId="S::t.lefebvre@acssi.fr::32710c9a-4503-4da5-bd4f-6017e5ef4793" providerId="AD" clId="Web-{551BE567-1F88-7D26-384F-D7FF7716E36D}"/>
    <pc:docChg chg="modSld">
      <pc:chgData name="Thomas LEFEBVRE" userId="S::t.lefebvre@acssi.fr::32710c9a-4503-4da5-bd4f-6017e5ef4793" providerId="AD" clId="Web-{551BE567-1F88-7D26-384F-D7FF7716E36D}" dt="2024-10-29T10:25:56.856" v="2" actId="1076"/>
      <pc:docMkLst>
        <pc:docMk/>
      </pc:docMkLst>
      <pc:sldChg chg="modSp">
        <pc:chgData name="Thomas LEFEBVRE" userId="S::t.lefebvre@acssi.fr::32710c9a-4503-4da5-bd4f-6017e5ef4793" providerId="AD" clId="Web-{551BE567-1F88-7D26-384F-D7FF7716E36D}" dt="2024-10-29T10:25:56.856" v="2" actId="1076"/>
        <pc:sldMkLst>
          <pc:docMk/>
          <pc:sldMk cId="1202413823" sldId="292"/>
        </pc:sldMkLst>
        <pc:picChg chg="mod">
          <ac:chgData name="Thomas LEFEBVRE" userId="S::t.lefebvre@acssi.fr::32710c9a-4503-4da5-bd4f-6017e5ef4793" providerId="AD" clId="Web-{551BE567-1F88-7D26-384F-D7FF7716E36D}" dt="2024-10-29T10:25:56.856" v="2" actId="1076"/>
          <ac:picMkLst>
            <pc:docMk/>
            <pc:sldMk cId="1202413823" sldId="292"/>
            <ac:picMk id="8" creationId="{C354CE7D-464B-4E96-9290-0F4298F351CB}"/>
          </ac:picMkLst>
        </pc:picChg>
      </pc:sldChg>
    </pc:docChg>
  </pc:docChgLst>
  <pc:docChgLst>
    <pc:chgData name="Clément ROUGIER" userId="S::crougier@acssi.fr::ae38b84e-c734-4d03-90ae-a9cb75bf3f73" providerId="AD" clId="Web-{1D4EF24D-4C57-A72F-4468-07481096B41B}"/>
    <pc:docChg chg="sldOrd">
      <pc:chgData name="Clément ROUGIER" userId="S::crougier@acssi.fr::ae38b84e-c734-4d03-90ae-a9cb75bf3f73" providerId="AD" clId="Web-{1D4EF24D-4C57-A72F-4468-07481096B41B}" dt="2023-09-27T09:52:49.957" v="0"/>
      <pc:docMkLst>
        <pc:docMk/>
      </pc:docMkLst>
      <pc:sldChg chg="ord">
        <pc:chgData name="Clément ROUGIER" userId="S::crougier@acssi.fr::ae38b84e-c734-4d03-90ae-a9cb75bf3f73" providerId="AD" clId="Web-{1D4EF24D-4C57-A72F-4468-07481096B41B}" dt="2023-09-27T09:52:49.957" v="0"/>
        <pc:sldMkLst>
          <pc:docMk/>
          <pc:sldMk cId="2130754183" sldId="258"/>
        </pc:sldMkLst>
      </pc:sldChg>
    </pc:docChg>
  </pc:docChgLst>
  <pc:docChgLst>
    <pc:chgData name="Thomas LEFEBVRE" userId="S::t.lefebvre@acssi.fr::32710c9a-4503-4da5-bd4f-6017e5ef4793" providerId="AD" clId="Web-{0B27CF79-ADE1-B66D-B415-D54B657BBAE0}"/>
    <pc:docChg chg="modSld">
      <pc:chgData name="Thomas LEFEBVRE" userId="S::t.lefebvre@acssi.fr::32710c9a-4503-4da5-bd4f-6017e5ef4793" providerId="AD" clId="Web-{0B27CF79-ADE1-B66D-B415-D54B657BBAE0}" dt="2024-10-30T09:52:54.406" v="0" actId="20577"/>
      <pc:docMkLst>
        <pc:docMk/>
      </pc:docMkLst>
      <pc:sldChg chg="modSp">
        <pc:chgData name="Thomas LEFEBVRE" userId="S::t.lefebvre@acssi.fr::32710c9a-4503-4da5-bd4f-6017e5ef4793" providerId="AD" clId="Web-{0B27CF79-ADE1-B66D-B415-D54B657BBAE0}" dt="2024-10-30T09:52:54.406" v="0" actId="20577"/>
        <pc:sldMkLst>
          <pc:docMk/>
          <pc:sldMk cId="4163566941" sldId="313"/>
        </pc:sldMkLst>
        <pc:spChg chg="mod">
          <ac:chgData name="Thomas LEFEBVRE" userId="S::t.lefebvre@acssi.fr::32710c9a-4503-4da5-bd4f-6017e5ef4793" providerId="AD" clId="Web-{0B27CF79-ADE1-B66D-B415-D54B657BBAE0}" dt="2024-10-30T09:52:54.406" v="0" actId="20577"/>
          <ac:spMkLst>
            <pc:docMk/>
            <pc:sldMk cId="4163566941" sldId="313"/>
            <ac:spMk id="4" creationId="{40D6D2FB-B85D-4E34-B05F-CE91F63DF5CD}"/>
          </ac:spMkLst>
        </pc:spChg>
      </pc:sldChg>
    </pc:docChg>
  </pc:docChgLst>
  <pc:docChgLst>
    <pc:chgData name="Thibaut BLASSELLE" userId="S::tblasselle@acssi.fr::15c0ff71-8f97-4f4d-9c2e-6ae03f628caf" providerId="AD" clId="Web-{D908899C-1BE2-4C4F-0BFE-B3E97D787D94}"/>
    <pc:docChg chg="modSld">
      <pc:chgData name="Thibaut BLASSELLE" userId="S::tblasselle@acssi.fr::15c0ff71-8f97-4f4d-9c2e-6ae03f628caf" providerId="AD" clId="Web-{D908899C-1BE2-4C4F-0BFE-B3E97D787D94}" dt="2022-06-02T13:28:51.271" v="1" actId="1076"/>
      <pc:docMkLst>
        <pc:docMk/>
      </pc:docMkLst>
      <pc:sldChg chg="modSp">
        <pc:chgData name="Thibaut BLASSELLE" userId="S::tblasselle@acssi.fr::15c0ff71-8f97-4f4d-9c2e-6ae03f628caf" providerId="AD" clId="Web-{D908899C-1BE2-4C4F-0BFE-B3E97D787D94}" dt="2022-06-02T13:28:51.271" v="1" actId="1076"/>
        <pc:sldMkLst>
          <pc:docMk/>
          <pc:sldMk cId="776818496" sldId="290"/>
        </pc:sldMkLst>
      </pc:sldChg>
    </pc:docChg>
  </pc:docChgLst>
  <pc:docChgLst>
    <pc:chgData name="Thomas LEFEBVRE" userId="S::t.lefebvre@acssi.fr::32710c9a-4503-4da5-bd4f-6017e5ef4793" providerId="AD" clId="Web-{1F1258E7-76FF-29B0-D208-CC64EB5A5E96}"/>
    <pc:docChg chg="modSld">
      <pc:chgData name="Thomas LEFEBVRE" userId="S::t.lefebvre@acssi.fr::32710c9a-4503-4da5-bd4f-6017e5ef4793" providerId="AD" clId="Web-{1F1258E7-76FF-29B0-D208-CC64EB5A5E96}" dt="2024-10-29T16:11:21.379" v="8" actId="1076"/>
      <pc:docMkLst>
        <pc:docMk/>
      </pc:docMkLst>
      <pc:sldChg chg="modSp">
        <pc:chgData name="Thomas LEFEBVRE" userId="S::t.lefebvre@acssi.fr::32710c9a-4503-4da5-bd4f-6017e5ef4793" providerId="AD" clId="Web-{1F1258E7-76FF-29B0-D208-CC64EB5A5E96}" dt="2024-10-29T14:25:28.768" v="3" actId="1076"/>
        <pc:sldMkLst>
          <pc:docMk/>
          <pc:sldMk cId="3057658858" sldId="289"/>
        </pc:sldMkLst>
        <pc:picChg chg="mod">
          <ac:chgData name="Thomas LEFEBVRE" userId="S::t.lefebvre@acssi.fr::32710c9a-4503-4da5-bd4f-6017e5ef4793" providerId="AD" clId="Web-{1F1258E7-76FF-29B0-D208-CC64EB5A5E96}" dt="2024-10-29T14:25:28.768" v="3" actId="1076"/>
          <ac:picMkLst>
            <pc:docMk/>
            <pc:sldMk cId="3057658858" sldId="289"/>
            <ac:picMk id="5" creationId="{7E914EE3-9E78-4B08-9E24-963BEA1B24B4}"/>
          </ac:picMkLst>
        </pc:picChg>
      </pc:sldChg>
      <pc:sldChg chg="modSp">
        <pc:chgData name="Thomas LEFEBVRE" userId="S::t.lefebvre@acssi.fr::32710c9a-4503-4da5-bd4f-6017e5ef4793" providerId="AD" clId="Web-{1F1258E7-76FF-29B0-D208-CC64EB5A5E96}" dt="2024-10-29T14:25:32.128" v="4" actId="1076"/>
        <pc:sldMkLst>
          <pc:docMk/>
          <pc:sldMk cId="776818496" sldId="290"/>
        </pc:sldMkLst>
        <pc:picChg chg="mod">
          <ac:chgData name="Thomas LEFEBVRE" userId="S::t.lefebvre@acssi.fr::32710c9a-4503-4da5-bd4f-6017e5ef4793" providerId="AD" clId="Web-{1F1258E7-76FF-29B0-D208-CC64EB5A5E96}" dt="2024-10-29T14:25:32.128" v="4" actId="1076"/>
          <ac:picMkLst>
            <pc:docMk/>
            <pc:sldMk cId="776818496" sldId="290"/>
            <ac:picMk id="5" creationId="{FCF7D8FD-45C5-4015-B26B-53C5DE886B70}"/>
          </ac:picMkLst>
        </pc:picChg>
      </pc:sldChg>
      <pc:sldChg chg="modSp">
        <pc:chgData name="Thomas LEFEBVRE" userId="S::t.lefebvre@acssi.fr::32710c9a-4503-4da5-bd4f-6017e5ef4793" providerId="AD" clId="Web-{1F1258E7-76FF-29B0-D208-CC64EB5A5E96}" dt="2024-10-29T16:03:27.585" v="6" actId="1076"/>
        <pc:sldMkLst>
          <pc:docMk/>
          <pc:sldMk cId="1635194290" sldId="304"/>
        </pc:sldMkLst>
        <pc:picChg chg="mod">
          <ac:chgData name="Thomas LEFEBVRE" userId="S::t.lefebvre@acssi.fr::32710c9a-4503-4da5-bd4f-6017e5ef4793" providerId="AD" clId="Web-{1F1258E7-76FF-29B0-D208-CC64EB5A5E96}" dt="2024-10-29T16:03:27.585" v="6" actId="1076"/>
          <ac:picMkLst>
            <pc:docMk/>
            <pc:sldMk cId="1635194290" sldId="304"/>
            <ac:picMk id="5" creationId="{FEA7BAC9-AA72-487F-AADC-94B6BBE04631}"/>
          </ac:picMkLst>
        </pc:picChg>
      </pc:sldChg>
      <pc:sldChg chg="modSp">
        <pc:chgData name="Thomas LEFEBVRE" userId="S::t.lefebvre@acssi.fr::32710c9a-4503-4da5-bd4f-6017e5ef4793" providerId="AD" clId="Web-{1F1258E7-76FF-29B0-D208-CC64EB5A5E96}" dt="2024-10-29T16:11:21.379" v="8" actId="1076"/>
        <pc:sldMkLst>
          <pc:docMk/>
          <pc:sldMk cId="3071998073" sldId="311"/>
        </pc:sldMkLst>
        <pc:picChg chg="mod">
          <ac:chgData name="Thomas LEFEBVRE" userId="S::t.lefebvre@acssi.fr::32710c9a-4503-4da5-bd4f-6017e5ef4793" providerId="AD" clId="Web-{1F1258E7-76FF-29B0-D208-CC64EB5A5E96}" dt="2024-10-29T16:11:21.379" v="8" actId="1076"/>
          <ac:picMkLst>
            <pc:docMk/>
            <pc:sldMk cId="3071998073" sldId="311"/>
            <ac:picMk id="5" creationId="{4E88DB95-5D02-44CF-874D-5B3A413AE98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24T09:09:24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10989 7682 16383 0 0,'5'0'0'0'0,"7"0"0"0"0,6 0 0 0 0,5 0 0 0 0,3 0 0 0 0,3 0 0 0 0,2 0 0 0 0,-1 0 0 0 0,1 0 0 0 0,-1 0 0 0 0,1 0 0 0 0,-1 0 0 0 0,-1 0 0 0 0,6 0 0 0 0,1 0 0 0 0,0 0 0 0 0,-2 0 0 0 0,-1 0 0 0 0,-1 0 0 0 0,-2 0 0 0 0,0 0 0 0 0,-1 0 0 0 0,1 0 0 0 0,-1 0 0 0 0,0 0 0 0 0,0 0 0 0 0,0 0 0 0 0,1 0 0 0 0,4 0 0 0 0,2 0 0 0 0,0 0 0 0 0,-2 0 0 0 0,-1 0 0 0 0,-1 0 0 0 0,-2 0 0 0 0,0 0 0 0 0,0 0 0 0 0,-6 5 0 0 0,-2 1 0 0 0,-4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24T09:09:28.2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20267 4419 16383 0 0,'5'0'0'0'0,"12"0"0"0"0,12 0 0 0 0,12 0 0 0 0,14 0 0 0 0,3 0 0 0 0,1 0 0 0 0,-5 0 0 0 0,-6 0 0 0 0,-6 0 0 0 0,-5 0 0 0 0,-5 0 0 0 0,-2 0 0 0 0,-1 0 0 0 0,-1 0 0 0 0,1 0 0 0 0,14 0 0 0 0,5 0 0 0 0,0 0 0 0 0,-3 0 0 0 0,-5 0 0 0 0,1 0 0 0 0,-1 0 0 0 0,-3 0 0 0 0,-3 0 0 0 0,-1 0 0 0 0,-2 0 0 0 0,-2 0 0 0 0,1 0 0 0 0,-1 0 0 0 0,-1 0 0 0 0,6 0 0 0 0,2 0 0 0 0,0 0 0 0 0,-2 0 0 0 0,-1 0 0 0 0,4 0 0 0 0,0 0 0 0 0,-1 0 0 0 0,-1 0 0 0 0,-3 0 0 0 0,0 0 0 0 0,-2 0 0 0 0,5 0 0 0 0,1 0 0 0 0,-1 0 0 0 0,-6 10 0 0 0,-3 3 0 0 0,0 0 0 0 0,-1-3 0 0 0,1-3 0 0 0,1-2 0 0 0,1-3 0 0 0,1-1 0 0 0,0-1 0 0 0,0-1 0 0 0,1 1 0 0 0,-1-1 0 0 0,1 1 0 0 0,5 0 0 0 0,1-1 0 0 0,-1 1 0 0 0,0 0 0 0 0,-2 0 0 0 0,-1 0 0 0 0,-2 0 0 0 0,0 0 0 0 0,0 0 0 0 0,-1 0 0 0 0,0 0 0 0 0,-5-5 0 0 0,-2-1 0 0 0,1-1 0 0 0,2 2 0 0 0,5 2 0 0 0,4 0 0 0 0,1 2 0 0 0,-1 1 0 0 0,-1 0 0 0 0,-6 5 0 0 0,-3 2 0 0 0,0-1 0 0 0,-5-5 0 0 0,0-4 0 0 0,2-1 0 0 0,-3 5 0 0 0,0 3 0 0 0,-2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24T09:14:10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4674 5918 16383 0 0,'0'5'0'0'0,"5"2"0"0"0,7-1 0 0 0,6-1 0 0 0,5-1 0 0 0,4-2 0 0 0,2 0 0 0 0,1-2 0 0 0,1 0 0 0 0,-1 0 0 0 0,1 0 0 0 0,-1-1 0 0 0,0 1 0 0 0,0 0 0 0 0,-1 0 0 0 0,5 0 0 0 0,2 0 0 0 0,0 0 0 0 0,-1 0 0 0 0,-2 0 0 0 0,-2 0 0 0 0,0 0 0 0 0,-1 0 0 0 0,-1 0 0 0 0,0 0 0 0 0,0 0 0 0 0,0 0 0 0 0,1 0 0 0 0,-1 0 0 0 0,0 0 0 0 0,1 0 0 0 0,-1 0 0 0 0,5 0 0 0 0,2 0 0 0 0,0 0 0 0 0,-1 0 0 0 0,-2 0 0 0 0,-2 0 0 0 0,0 0 0 0 0,-1 0 0 0 0,-1 0 0 0 0,0 0 0 0 0,1 0 0 0 0,-1 0 0 0 0,0 0 0 0 0,0 0 0 0 0,10 0 0 0 0,4 0 0 0 0,-1 0 0 0 0,-2 0 0 0 0,-4-5 0 0 0,-2-2 0 0 0,-2 1 0 0 0,-2 1 0 0 0,0 1 0 0 0,-1 2 0 0 0,0 1 0 0 0,0 0 0 0 0,-1 1 0 0 0,2 0 0 0 0,4 1 0 0 0,2-1 0 0 0,-1 0 0 0 0,0 0 0 0 0,-2 0 0 0 0,-1 0 0 0 0,-2 0 0 0 0,0 0 0 0 0,0 0 0 0 0,-1 0 0 0 0,0 0 0 0 0,-5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F9C3F-4D21-4E21-8AA7-9476C7396029}" type="datetimeFigureOut">
              <a:rPr lang="fr-FR"/>
              <a:t>30/10/2024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DF3C9-9A1D-4B5D-8443-83B70618FE80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76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AC2C-A5A7-4016-9E57-21B7829CE61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93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Diapositive de titre - Jau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3B21099-B018-40A1-93C8-8C3DC7A4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50E095-6028-4F9C-B8B7-2B64249AE27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E0CC1D">
                  <a:alpha val="0"/>
                </a:srgbClr>
              </a:gs>
              <a:gs pos="89000">
                <a:srgbClr val="E0CC1D">
                  <a:alpha val="20000"/>
                </a:srgbClr>
              </a:gs>
              <a:gs pos="42000">
                <a:srgbClr val="E0CC1D">
                  <a:alpha val="80000"/>
                </a:srgbClr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CB6AD6-A0E7-461D-B9BB-6BBC7687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8"/>
            <a:ext cx="6190827" cy="1655760"/>
          </a:xfrm>
        </p:spPr>
        <p:txBody>
          <a:bodyPr anchor="b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FB8BFA-1A71-46CD-BCE1-6E08B6A1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6190827" cy="1552467"/>
          </a:xfr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B9DC9-0C08-4514-B2D0-64CE9560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327622-72BA-4EF6-9C2E-78C1F6E9B32A}" type="datetime4">
              <a:rPr lang="fr-FR" smtClean="0"/>
              <a:pPr/>
              <a:t>30 octobre 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7D772-D16F-4955-AD31-302D4D63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EBC4-0C7F-4125-B97C-70C2AB2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C89250-0E34-44AA-B962-1ED7F6D08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164200"/>
            <a:ext cx="3610187" cy="8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Diapositive de titre - Ble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3B21099-B018-40A1-93C8-8C3DC7A4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50E095-6028-4F9C-B8B7-2B64249AE27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9000">
                <a:schemeClr val="accent1">
                  <a:alpha val="20000"/>
                </a:schemeClr>
              </a:gs>
              <a:gs pos="42000">
                <a:schemeClr val="accent1">
                  <a:alpha val="8000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CB6AD6-A0E7-461D-B9BB-6BBC7687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8"/>
            <a:ext cx="6190827" cy="1655760"/>
          </a:xfrm>
        </p:spPr>
        <p:txBody>
          <a:bodyPr anchor="b"/>
          <a:lstStyle>
            <a:lvl1pPr algn="l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FB8BFA-1A71-46CD-BCE1-6E08B6A1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6190827" cy="1552467"/>
          </a:xfr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B9DC9-0C08-4514-B2D0-64CE9560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327622-72BA-4EF6-9C2E-78C1F6E9B32A}" type="datetime4">
              <a:rPr lang="fr-FR" smtClean="0"/>
              <a:pPr/>
              <a:t>30 octobre 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7D772-D16F-4955-AD31-302D4D63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EBC4-0C7F-4125-B97C-70C2AB2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C89250-0E34-44AA-B962-1ED7F6D08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164200"/>
            <a:ext cx="3610187" cy="8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1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6091" y="2196386"/>
            <a:ext cx="6826321" cy="590064"/>
          </a:xfrm>
        </p:spPr>
        <p:txBody>
          <a:bodyPr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Speaker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1784755"/>
            <a:ext cx="6828749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Poste occupé ou accroche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7668" y="1354238"/>
            <a:ext cx="4134679" cy="4149523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speaker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96091" y="2950223"/>
            <a:ext cx="6826320" cy="2553538"/>
          </a:xfrm>
          <a:noFill/>
        </p:spPr>
        <p:txBody>
          <a:bodyPr lIns="90000" tIns="36000" rIns="90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Parcours ou pitch</a:t>
            </a:r>
          </a:p>
        </p:txBody>
      </p:sp>
    </p:spTree>
    <p:extLst>
      <p:ext uri="{BB962C8B-B14F-4D97-AF65-F5344CB8AC3E}">
        <p14:creationId xmlns:p14="http://schemas.microsoft.com/office/powerpoint/2010/main" val="3087116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articipants - 2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661423"/>
            <a:ext cx="487103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045599"/>
            <a:ext cx="487103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35160" y="2180406"/>
            <a:ext cx="2339376" cy="2339376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17205" y="2196577"/>
            <a:ext cx="2339376" cy="2339376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51375" y="4661423"/>
            <a:ext cx="487103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353241"/>
            <a:ext cx="487103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51374" y="5043559"/>
            <a:ext cx="487103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51374" y="5349511"/>
            <a:ext cx="487103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37EB115-4B17-4150-961A-14A36C130F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3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articipants - 3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716805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100981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80386" y="2443628"/>
            <a:ext cx="2060575" cy="2060575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8" name="Espace réservé pour une image  13">
            <a:extLst>
              <a:ext uri="{FF2B5EF4-FFF2-40B4-BE49-F238E27FC236}">
                <a16:creationId xmlns:a16="http://schemas.microsoft.com/office/drawing/2014/main" id="{A4B01AE0-EB56-4965-93B7-B2C0E6C232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65710" y="2449231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1034" y="2435107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A9D30067-6B57-4BF3-B83B-B8EB560D0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55610" y="4716805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85C47E13-A95B-4994-BB3C-4829C107F6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5610" y="5098941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1635" y="4661423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408623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8701F346-EAFC-40B8-B250-174842406E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55610" y="5404893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41634" y="5043559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41634" y="5349511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37EB115-4B17-4150-961A-14A36C130F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Participants - 4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05202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5465" y="2398713"/>
            <a:ext cx="2060575" cy="2060575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8" name="Espace réservé pour une image  13">
            <a:extLst>
              <a:ext uri="{FF2B5EF4-FFF2-40B4-BE49-F238E27FC236}">
                <a16:creationId xmlns:a16="http://schemas.microsoft.com/office/drawing/2014/main" id="{A4B01AE0-EB56-4965-93B7-B2C0E6C232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42298" y="2400277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89130" y="2411699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1" name="Espace réservé pour une image  13">
            <a:extLst>
              <a:ext uri="{FF2B5EF4-FFF2-40B4-BE49-F238E27FC236}">
                <a16:creationId xmlns:a16="http://schemas.microsoft.com/office/drawing/2014/main" id="{5DCABDFD-C1B2-4752-8126-A19EB1CF69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335962" y="2411699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A9D30067-6B57-4BF3-B83B-B8EB560D0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6418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85C47E13-A95B-4994-BB3C-4829C107F6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6418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3250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AE6FD9DF-FC6C-4EE4-B282-C67FB6E0A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10082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35966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8701F346-EAFC-40B8-B250-174842406E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6418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3249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3249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E6106CC9-D3D8-422E-953A-80212D7A0A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0078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0133F6DB-184D-437A-B4F5-EF1242AF43D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0078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</p:spTree>
    <p:extLst>
      <p:ext uri="{BB962C8B-B14F-4D97-AF65-F5344CB8AC3E}">
        <p14:creationId xmlns:p14="http://schemas.microsoft.com/office/powerpoint/2010/main" val="2148676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_Sommaire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r="47327" b="525"/>
          <a:stretch/>
        </p:blipFill>
        <p:spPr>
          <a:xfrm>
            <a:off x="-1" y="0"/>
            <a:ext cx="6096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6096002" cy="6857999"/>
          </a:xfrm>
          <a:prstGeom prst="rect">
            <a:avLst/>
          </a:prstGeom>
          <a:solidFill>
            <a:schemeClr val="accent3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363" y="2196386"/>
            <a:ext cx="5258764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2088" y="1761607"/>
            <a:ext cx="5260634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31363" y="3206187"/>
            <a:ext cx="5260634" cy="2297574"/>
          </a:xfrm>
          <a:noFill/>
        </p:spPr>
        <p:txBody>
          <a:bodyPr lIns="0" tIns="36000" rIns="90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Première partie</a:t>
            </a:r>
          </a:p>
          <a:p>
            <a:pPr lvl="0"/>
            <a:r>
              <a:rPr lang="fr-FR"/>
              <a:t>Deuxième partie</a:t>
            </a:r>
          </a:p>
          <a:p>
            <a:pPr lvl="0"/>
            <a:r>
              <a:rPr lang="fr-FR"/>
              <a:t>Troisième partie</a:t>
            </a:r>
          </a:p>
          <a:p>
            <a:pPr lvl="0"/>
            <a:r>
              <a:rPr lang="fr-FR"/>
              <a:t>On se quitte bons amis ?</a:t>
            </a:r>
          </a:p>
        </p:txBody>
      </p:sp>
    </p:spTree>
    <p:extLst>
      <p:ext uri="{BB962C8B-B14F-4D97-AF65-F5344CB8AC3E}">
        <p14:creationId xmlns:p14="http://schemas.microsoft.com/office/powerpoint/2010/main" val="986598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Sommaire -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r="47327" b="525"/>
          <a:stretch/>
        </p:blipFill>
        <p:spPr>
          <a:xfrm>
            <a:off x="-1" y="0"/>
            <a:ext cx="6096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6096002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363" y="2196386"/>
            <a:ext cx="5258764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2088" y="1761607"/>
            <a:ext cx="5260634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40E5393-7C5B-4866-88AB-1AE56761076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9778" y="2786450"/>
            <a:ext cx="5260634" cy="3658800"/>
          </a:xfrm>
        </p:spPr>
        <p:txBody>
          <a:bodyPr lIns="0" rIns="144000" bIns="0"/>
          <a:lstStyle>
            <a:lvl1pPr>
              <a:spcAft>
                <a:spcPts val="1200"/>
              </a:spcAft>
              <a:defRPr lang="fr-FR" sz="1400" kern="1200" cap="small" spc="100" baseline="0" dirty="0" smtClean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177800" indent="0">
              <a:defRPr sz="1400" cap="small" baseline="0">
                <a:latin typeface="Montserrat Medium" panose="00000600000000000000" pitchFamily="2" charset="0"/>
              </a:defRPr>
            </a:lvl2pPr>
            <a:lvl3pPr marL="360363" indent="0">
              <a:defRPr sz="1400" cap="small" baseline="0">
                <a:latin typeface="Montserrat Medium" panose="00000600000000000000" pitchFamily="2" charset="0"/>
              </a:defRPr>
            </a:lvl3pPr>
            <a:lvl4pPr marL="538163" indent="0">
              <a:defRPr sz="1400" cap="small" baseline="0">
                <a:latin typeface="Montserrat Medium" panose="00000600000000000000" pitchFamily="2" charset="0"/>
              </a:defRPr>
            </a:lvl4pPr>
            <a:lvl5pPr marL="714375" indent="0">
              <a:defRPr sz="1400" cap="small" baseline="0"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fr-FR"/>
              <a:t>Rubrique</a:t>
            </a:r>
          </a:p>
          <a:p>
            <a:pPr lvl="1"/>
            <a:r>
              <a:rPr lang="fr-FR"/>
              <a:t>Sous-rubrique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8620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Ré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8" b="50000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510112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2F7E7DA-B964-488C-A8FE-46CB99417B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b="28912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77020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T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8CE7136-6F14-4185-A722-453006F78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6" t="15388" b="30217"/>
          <a:stretch/>
        </p:blipFill>
        <p:spPr>
          <a:xfrm>
            <a:off x="-1" y="-1"/>
            <a:ext cx="2738893" cy="3428999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 b="35730"/>
          <a:stretch/>
        </p:blipFill>
        <p:spPr>
          <a:xfrm>
            <a:off x="2738893" y="-1"/>
            <a:ext cx="9453107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2" y="365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411177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2 Parties - img Cla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b="38696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212706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587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9180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179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83639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2 parties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b="28912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212706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587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9180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179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72363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Icônes - 2 parties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3836" y="4053754"/>
            <a:ext cx="2060575" cy="206057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fr-FR"/>
              <a:t>Cliquez sur l'icône pour ajouter une image</a:t>
            </a:r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836" y="3952151"/>
            <a:ext cx="3525983" cy="384175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0333351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0333351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0333351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96835" y="4336328"/>
            <a:ext cx="3525983" cy="398461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6835" y="4734790"/>
            <a:ext cx="3525983" cy="1513838"/>
          </a:xfrm>
          <a:solidFill>
            <a:schemeClr val="tx1"/>
          </a:solidFill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" name="Espace réservé pour une image  13">
            <a:extLst>
              <a:ext uri="{FF2B5EF4-FFF2-40B4-BE49-F238E27FC236}">
                <a16:creationId xmlns:a16="http://schemas.microsoft.com/office/drawing/2014/main" id="{4ACF1708-9A00-4BCC-869D-D896A57BA25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69183" y="4058227"/>
            <a:ext cx="2060575" cy="2060575"/>
          </a:xfrm>
        </p:spPr>
        <p:txBody>
          <a:bodyPr>
            <a:norm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kern="12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DD14D626-F28C-472E-B3A1-01529B83AB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2181" y="3952150"/>
            <a:ext cx="3525983" cy="384175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1A3558B1-B5A5-4B15-86DF-9352750294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72180" y="4336327"/>
            <a:ext cx="3525983" cy="398461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D3D9C12D-483A-4B27-B0FC-EEEC62F8AC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2180" y="4734789"/>
            <a:ext cx="3525983" cy="1513838"/>
          </a:xfrm>
          <a:solidFill>
            <a:schemeClr val="tx1"/>
          </a:solidFill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0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96858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2E7874D-3B79-4418-AD6C-0DEAEA785F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2033588"/>
            <a:ext cx="11252200" cy="4562475"/>
          </a:xfrm>
        </p:spPr>
        <p:txBody>
          <a:bodyPr/>
          <a:lstStyle>
            <a:lvl1pPr algn="just">
              <a:spcAft>
                <a:spcPts val="1800"/>
              </a:spcAft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36286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Sous-tit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2E7874D-3B79-4418-AD6C-0DEAEA785F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2510444"/>
            <a:ext cx="11252200" cy="4085619"/>
          </a:xfrm>
        </p:spPr>
        <p:txBody>
          <a:bodyPr/>
          <a:lstStyle>
            <a:lvl1pPr algn="just">
              <a:spcAft>
                <a:spcPts val="1800"/>
              </a:spcAft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0197E0F8-D887-4820-BC20-4CFC453DFD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2033588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</p:spTree>
    <p:extLst>
      <p:ext uri="{BB962C8B-B14F-4D97-AF65-F5344CB8AC3E}">
        <p14:creationId xmlns:p14="http://schemas.microsoft.com/office/powerpoint/2010/main" val="786600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2 Rubriques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527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526" y="2507520"/>
            <a:ext cx="5453231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241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507520"/>
            <a:ext cx="5453231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303590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3 Rubriques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528" y="2036844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527" y="2507520"/>
            <a:ext cx="3422913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1929" y="2034298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0867" y="2504974"/>
            <a:ext cx="3422913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1E9CF2AE-1611-4E01-8E03-EEA0FE455C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0795" y="2036844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C21DABCC-A17C-4A17-8167-B268D6A99B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794" y="2507520"/>
            <a:ext cx="3422913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1297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age - Contenu - Tit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241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507520"/>
            <a:ext cx="5453231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E368A2F-2E81-4D1F-9FEF-328CBE2F7D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8698" y="2033436"/>
            <a:ext cx="5453062" cy="45593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005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age - Contenu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033436"/>
            <a:ext cx="5453231" cy="456253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E368A2F-2E81-4D1F-9FEF-328CBE2F7D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8698" y="2033436"/>
            <a:ext cx="5453062" cy="45593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763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Références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79C367C2-C1E7-49D7-992A-8B3B9FE76B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0" t="18255" b="-64"/>
          <a:stretch/>
        </p:blipFill>
        <p:spPr>
          <a:xfrm flipH="1">
            <a:off x="11340306" y="-1"/>
            <a:ext cx="425847" cy="3429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11ECF4C-CA66-4AED-ABC6-9C19D4334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0" t="18255" b="-64"/>
          <a:stretch/>
        </p:blipFill>
        <p:spPr>
          <a:xfrm>
            <a:off x="11766153" y="-9"/>
            <a:ext cx="425847" cy="34290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5B77ADA-6374-461E-9A68-90B304278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1637" b="-64"/>
          <a:stretch/>
        </p:blipFill>
        <p:spPr>
          <a:xfrm>
            <a:off x="1490841" y="-5"/>
            <a:ext cx="1778154" cy="34290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46210D-E55E-484D-9D27-CD9C323CC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1637" b="-64"/>
          <a:stretch/>
        </p:blipFill>
        <p:spPr>
          <a:xfrm flipH="1">
            <a:off x="3268995" y="-3"/>
            <a:ext cx="1778154" cy="34290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D89402-062D-4CB8-9549-5C9F8E9A9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5996" b="-64"/>
          <a:stretch/>
        </p:blipFill>
        <p:spPr>
          <a:xfrm flipH="1">
            <a:off x="0" y="-7"/>
            <a:ext cx="1503618" cy="34290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b="-64"/>
          <a:stretch/>
        </p:blipFill>
        <p:spPr>
          <a:xfrm>
            <a:off x="5047149" y="-8"/>
            <a:ext cx="6290732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7"/>
            <a:ext cx="12192000" cy="3429000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957539" cy="229715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7031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78475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Tho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4" r="54196" b="2206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20633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979274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Ju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218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20633" y="-17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312870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7997454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Tho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FA875A1-EC95-4976-9814-2813E5673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4" r="54196" b="2206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793646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11562443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Ju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2C3C343-3E47-418E-AAD3-0D93CB908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218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9337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11143666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collè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debout, posant&#10;&#10;Description générée automatiquement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 b="1113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bur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7409022-4159-48C1-B461-015604893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-17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70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58990B8-4C5D-44AE-9D04-4197C28E5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108"/>
          <a:stretch/>
        </p:blipFill>
        <p:spPr>
          <a:xfrm>
            <a:off x="0" y="0"/>
            <a:ext cx="12192000" cy="68565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9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T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C0AF2C9-C8D5-4B5F-A0B8-E8E6F7DEA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15337"/>
          <a:stretch/>
        </p:blipFill>
        <p:spPr>
          <a:xfrm>
            <a:off x="4766" y="0"/>
            <a:ext cx="12191996" cy="6857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6762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A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t="7894" r="9310" b="15750"/>
          <a:stretch/>
        </p:blipFill>
        <p:spPr>
          <a:xfrm>
            <a:off x="0" y="-1"/>
            <a:ext cx="12191996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310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Delp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11380" r="1" b="7732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31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par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b="7806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-14285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171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3979" r="59" b="11645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51AF7B-5D78-4506-8295-EAAF53EC2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5" t="16681" r="4830" b="70736"/>
          <a:stretch/>
        </p:blipFill>
        <p:spPr>
          <a:xfrm>
            <a:off x="9631680" y="0"/>
            <a:ext cx="2113280" cy="1022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7144" y="-17"/>
            <a:ext cx="12192000" cy="68579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8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KPI - 4 Indic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580" y="1671045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F7E7CDB-B54A-41E5-B745-8C54FC87B7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8577" y="2027568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CD163CA4-DC14-4E0C-8F4A-FA438BC1CD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591" y="400416"/>
            <a:ext cx="3228529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6600" cap="small" spc="100" baseline="0">
                <a:solidFill>
                  <a:schemeClr val="accent1"/>
                </a:solidFill>
                <a:latin typeface="Montserrat Black" panose="00000A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02C3324C-76D7-41FA-98EA-177353F3C47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43410" y="1671045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6A5B9A91-36BA-4211-A269-4C88A25539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43407" y="2027568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BCBF1776-F0A1-43B5-8AB7-84A7C7C3DF6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43411" y="400416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 smtClean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E481E9DC-3DAD-46FD-92D8-AD67A1E36E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43005" y="5146443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D74E76D-4747-44C5-9BC3-75AB0D982C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43002" y="5502966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9" name="Espace réservé du texte 12">
            <a:extLst>
              <a:ext uri="{FF2B5EF4-FFF2-40B4-BE49-F238E27FC236}">
                <a16:creationId xmlns:a16="http://schemas.microsoft.com/office/drawing/2014/main" id="{F98C2D10-7BE7-4CF9-BEC6-7BEBE8E026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43006" y="3875814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 smtClean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30" name="Espace réservé du texte 12">
            <a:extLst>
              <a:ext uri="{FF2B5EF4-FFF2-40B4-BE49-F238E27FC236}">
                <a16:creationId xmlns:a16="http://schemas.microsoft.com/office/drawing/2014/main" id="{04FA04D8-37B8-4A36-A3A0-EC791DEEA0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630" y="5146443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17F64929-1627-4EDB-886C-1DDA90B80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627" y="5502966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32" name="Espace réservé du texte 12">
            <a:extLst>
              <a:ext uri="{FF2B5EF4-FFF2-40B4-BE49-F238E27FC236}">
                <a16:creationId xmlns:a16="http://schemas.microsoft.com/office/drawing/2014/main" id="{A7D53A5D-6E5E-4EC4-AE7C-9BB98EE2B09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3631" y="3875814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127013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assure obl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4B7B504F-7740-4488-8809-616367E843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84800" y="457200"/>
            <a:ext cx="6305550" cy="59436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24F0A6-100A-4162-A65E-58E33E407F90}"/>
              </a:ext>
            </a:extLst>
          </p:cNvPr>
          <p:cNvSpPr/>
          <p:nvPr/>
        </p:nvSpPr>
        <p:spPr>
          <a:xfrm>
            <a:off x="0" y="1631950"/>
            <a:ext cx="12192611" cy="5226050"/>
          </a:xfrm>
          <a:custGeom>
            <a:avLst/>
            <a:gdLst>
              <a:gd name="connsiteX0" fmla="*/ 0 w 12192000"/>
              <a:gd name="connsiteY0" fmla="*/ 0 h 4083050"/>
              <a:gd name="connsiteX1" fmla="*/ 12192000 w 12192000"/>
              <a:gd name="connsiteY1" fmla="*/ 0 h 4083050"/>
              <a:gd name="connsiteX2" fmla="*/ 12192000 w 12192000"/>
              <a:gd name="connsiteY2" fmla="*/ 4083050 h 4083050"/>
              <a:gd name="connsiteX3" fmla="*/ 0 w 12192000"/>
              <a:gd name="connsiteY3" fmla="*/ 4083050 h 4083050"/>
              <a:gd name="connsiteX4" fmla="*/ 0 w 12192000"/>
              <a:gd name="connsiteY4" fmla="*/ 0 h 4083050"/>
              <a:gd name="connsiteX0" fmla="*/ 0 w 12192000"/>
              <a:gd name="connsiteY0" fmla="*/ 0 h 4083050"/>
              <a:gd name="connsiteX1" fmla="*/ 12185650 w 12192000"/>
              <a:gd name="connsiteY1" fmla="*/ 1739900 h 4083050"/>
              <a:gd name="connsiteX2" fmla="*/ 12192000 w 12192000"/>
              <a:gd name="connsiteY2" fmla="*/ 4083050 h 4083050"/>
              <a:gd name="connsiteX3" fmla="*/ 0 w 12192000"/>
              <a:gd name="connsiteY3" fmla="*/ 4083050 h 4083050"/>
              <a:gd name="connsiteX4" fmla="*/ 0 w 12192000"/>
              <a:gd name="connsiteY4" fmla="*/ 0 h 4083050"/>
              <a:gd name="connsiteX0" fmla="*/ 0 w 12192611"/>
              <a:gd name="connsiteY0" fmla="*/ 0 h 4083050"/>
              <a:gd name="connsiteX1" fmla="*/ 12192000 w 12192611"/>
              <a:gd name="connsiteY1" fmla="*/ 2365009 h 4083050"/>
              <a:gd name="connsiteX2" fmla="*/ 12192000 w 12192611"/>
              <a:gd name="connsiteY2" fmla="*/ 4083050 h 4083050"/>
              <a:gd name="connsiteX3" fmla="*/ 0 w 12192611"/>
              <a:gd name="connsiteY3" fmla="*/ 4083050 h 4083050"/>
              <a:gd name="connsiteX4" fmla="*/ 0 w 12192611"/>
              <a:gd name="connsiteY4" fmla="*/ 0 h 408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11" h="4083050">
                <a:moveTo>
                  <a:pt x="0" y="0"/>
                </a:moveTo>
                <a:lnTo>
                  <a:pt x="12192000" y="2365009"/>
                </a:lnTo>
                <a:cubicBezTo>
                  <a:pt x="12194117" y="3146059"/>
                  <a:pt x="12189883" y="3302000"/>
                  <a:pt x="12192000" y="4083050"/>
                </a:cubicBezTo>
                <a:lnTo>
                  <a:pt x="0" y="40830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A3531-1A7C-464E-B7E4-519667F9A7BB}"/>
              </a:ext>
            </a:extLst>
          </p:cNvPr>
          <p:cNvSpPr/>
          <p:nvPr/>
        </p:nvSpPr>
        <p:spPr>
          <a:xfrm>
            <a:off x="469812" y="457200"/>
            <a:ext cx="4914988" cy="2858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3315284"/>
            <a:ext cx="4914900" cy="3085516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indent="0" algn="ctr">
              <a:defRPr/>
            </a:lvl2pPr>
            <a:lvl3pPr indent="0" algn="ctr">
              <a:defRPr/>
            </a:lvl3pPr>
            <a:lvl4pPr indent="0" algn="ctr">
              <a:defRPr/>
            </a:lvl4pPr>
            <a:lvl5pPr indent="0" algn="ctr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79" y="1416410"/>
            <a:ext cx="3916854" cy="9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20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Vide - Jaune"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591563C-F6DB-42BF-86F4-FBF40F81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F27E6-2B0E-4824-BD21-9B42E1E0881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0CC1D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378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3" pos="27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Vide - Bleu"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591563C-F6DB-42BF-86F4-FBF40F81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F27E6-2B0E-4824-BD21-9B42E1E0881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65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3" pos="27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Vide - Titre -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F6965-D552-44DF-8443-08386195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2DA483-2B85-4438-BDBF-2B4B42A3D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accent1"/>
                </a:solidFill>
              </a:defRPr>
            </a:lvl1pPr>
          </a:lstStyle>
          <a:p>
            <a:fld id="{72345051-2045-45DA-935E-2E3CA1A69ADC}" type="datetimeFigureOut">
              <a:rPr lang="fr-FR" smtClean="0"/>
              <a:pPr/>
              <a:t>30/10/2024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9A8729-0F72-42E8-B98E-3606430B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B10AD-4A7C-4B9F-832E-7145DCCB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3BF7768-41B3-46DD-8537-CD258D73F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075" y="1365956"/>
            <a:ext cx="11753850" cy="47639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540645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Outro - GIF entr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88D01F3-3393-4B45-A388-886466A893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6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Outro - GIF so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769F541-C478-48A8-8B76-C75A29CBC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84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2_Outro - Ann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700" y="2781993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8700" y="2241088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10D1D2-82CD-44F4-A316-BD96EF1711C9}"/>
              </a:ext>
            </a:extLst>
          </p:cNvPr>
          <p:cNvSpPr/>
          <p:nvPr userDrawn="1"/>
        </p:nvSpPr>
        <p:spPr>
          <a:xfrm>
            <a:off x="709353" y="2017222"/>
            <a:ext cx="332509" cy="1801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199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Diapositive de titre - Jau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3B21099-B018-40A1-93C8-8C3DC7A4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50E095-6028-4F9C-B8B7-2B64249AE27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E0CC1D">
                  <a:alpha val="0"/>
                </a:srgbClr>
              </a:gs>
              <a:gs pos="89000">
                <a:srgbClr val="E0CC1D">
                  <a:alpha val="20000"/>
                </a:srgbClr>
              </a:gs>
              <a:gs pos="42000">
                <a:srgbClr val="E0CC1D">
                  <a:alpha val="80000"/>
                </a:srgbClr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CB6AD6-A0E7-461D-B9BB-6BBC7687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8"/>
            <a:ext cx="6190827" cy="1655760"/>
          </a:xfrm>
        </p:spPr>
        <p:txBody>
          <a:bodyPr anchor="b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FB8BFA-1A71-46CD-BCE1-6E08B6A1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6190827" cy="1552467"/>
          </a:xfr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B9DC9-0C08-4514-B2D0-64CE9560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327622-72BA-4EF6-9C2E-78C1F6E9B32A}" type="datetime4">
              <a:rPr lang="fr-FR" smtClean="0"/>
              <a:pPr/>
              <a:t>30 octobre 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7D772-D16F-4955-AD31-302D4D63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EBC4-0C7F-4125-B97C-70C2AB2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C89250-0E34-44AA-B962-1ED7F6D08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164200"/>
            <a:ext cx="3610187" cy="8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89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Diapositive de titre - Ble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3B21099-B018-40A1-93C8-8C3DC7A4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50E095-6028-4F9C-B8B7-2B64249AE27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9000">
                <a:schemeClr val="accent1">
                  <a:alpha val="20000"/>
                </a:schemeClr>
              </a:gs>
              <a:gs pos="42000">
                <a:schemeClr val="accent1">
                  <a:alpha val="8000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CB6AD6-A0E7-461D-B9BB-6BBC7687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8"/>
            <a:ext cx="6190827" cy="1655760"/>
          </a:xfrm>
        </p:spPr>
        <p:txBody>
          <a:bodyPr anchor="b"/>
          <a:lstStyle>
            <a:lvl1pPr algn="l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FB8BFA-1A71-46CD-BCE1-6E08B6A1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6190827" cy="1552467"/>
          </a:xfr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B9DC9-0C08-4514-B2D0-64CE9560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327622-72BA-4EF6-9C2E-78C1F6E9B32A}" type="datetime4">
              <a:rPr lang="fr-FR" smtClean="0"/>
              <a:pPr/>
              <a:t>30 octobre 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7D772-D16F-4955-AD31-302D4D63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EBC4-0C7F-4125-B97C-70C2AB2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C89250-0E34-44AA-B962-1ED7F6D08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164200"/>
            <a:ext cx="3610187" cy="8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16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6091" y="2196386"/>
            <a:ext cx="6826321" cy="590064"/>
          </a:xfrm>
        </p:spPr>
        <p:txBody>
          <a:bodyPr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Speaker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1784755"/>
            <a:ext cx="6828749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Poste occupé ou accroche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7668" y="1354238"/>
            <a:ext cx="4134679" cy="4149523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speaker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96091" y="2950223"/>
            <a:ext cx="6826320" cy="2553538"/>
          </a:xfrm>
          <a:noFill/>
        </p:spPr>
        <p:txBody>
          <a:bodyPr lIns="90000" tIns="36000" rIns="90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Parcours ou pitch</a:t>
            </a:r>
          </a:p>
        </p:txBody>
      </p:sp>
    </p:spTree>
    <p:extLst>
      <p:ext uri="{BB962C8B-B14F-4D97-AF65-F5344CB8AC3E}">
        <p14:creationId xmlns:p14="http://schemas.microsoft.com/office/powerpoint/2010/main" val="30871161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articipants - 2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661423"/>
            <a:ext cx="487103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045599"/>
            <a:ext cx="487103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35160" y="2180406"/>
            <a:ext cx="2339376" cy="2339376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17205" y="2196577"/>
            <a:ext cx="2339376" cy="2339376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51375" y="4661423"/>
            <a:ext cx="487103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353241"/>
            <a:ext cx="487103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51374" y="5043559"/>
            <a:ext cx="487103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51374" y="5349511"/>
            <a:ext cx="487103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37EB115-4B17-4150-961A-14A36C130F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30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articipants - 3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716805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100981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80386" y="2443628"/>
            <a:ext cx="2060575" cy="2060575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8" name="Espace réservé pour une image  13">
            <a:extLst>
              <a:ext uri="{FF2B5EF4-FFF2-40B4-BE49-F238E27FC236}">
                <a16:creationId xmlns:a16="http://schemas.microsoft.com/office/drawing/2014/main" id="{A4B01AE0-EB56-4965-93B7-B2C0E6C232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65710" y="2449231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1034" y="2435107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A9D30067-6B57-4BF3-B83B-B8EB560D0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55610" y="4716805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85C47E13-A95B-4994-BB3C-4829C107F6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5610" y="5098941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1635" y="4661423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408623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8701F346-EAFC-40B8-B250-174842406E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55610" y="5404893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41634" y="5043559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41634" y="5349511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37EB115-4B17-4150-961A-14A36C130F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Participants - 4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05202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5465" y="2398713"/>
            <a:ext cx="2060575" cy="2060575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8" name="Espace réservé pour une image  13">
            <a:extLst>
              <a:ext uri="{FF2B5EF4-FFF2-40B4-BE49-F238E27FC236}">
                <a16:creationId xmlns:a16="http://schemas.microsoft.com/office/drawing/2014/main" id="{A4B01AE0-EB56-4965-93B7-B2C0E6C232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42298" y="2400277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89130" y="2411699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1" name="Espace réservé pour une image  13">
            <a:extLst>
              <a:ext uri="{FF2B5EF4-FFF2-40B4-BE49-F238E27FC236}">
                <a16:creationId xmlns:a16="http://schemas.microsoft.com/office/drawing/2014/main" id="{5DCABDFD-C1B2-4752-8126-A19EB1CF69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335962" y="2411699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A9D30067-6B57-4BF3-B83B-B8EB560D0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6418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85C47E13-A95B-4994-BB3C-4829C107F6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6418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3250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AE6FD9DF-FC6C-4EE4-B282-C67FB6E0A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10082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35966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8701F346-EAFC-40B8-B250-174842406E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6418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3249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3249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E6106CC9-D3D8-422E-953A-80212D7A0A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0078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0133F6DB-184D-437A-B4F5-EF1242AF43D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0078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</p:spTree>
    <p:extLst>
      <p:ext uri="{BB962C8B-B14F-4D97-AF65-F5344CB8AC3E}">
        <p14:creationId xmlns:p14="http://schemas.microsoft.com/office/powerpoint/2010/main" val="21486761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_Sommaire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r="47327" b="525"/>
          <a:stretch/>
        </p:blipFill>
        <p:spPr>
          <a:xfrm>
            <a:off x="-1" y="0"/>
            <a:ext cx="6096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6096002" cy="6857999"/>
          </a:xfrm>
          <a:prstGeom prst="rect">
            <a:avLst/>
          </a:prstGeom>
          <a:solidFill>
            <a:schemeClr val="accent3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363" y="2196386"/>
            <a:ext cx="5258764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2088" y="1761607"/>
            <a:ext cx="5260634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31363" y="3206187"/>
            <a:ext cx="5260634" cy="2297574"/>
          </a:xfrm>
          <a:noFill/>
        </p:spPr>
        <p:txBody>
          <a:bodyPr lIns="0" tIns="36000" rIns="90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Première partie</a:t>
            </a:r>
          </a:p>
          <a:p>
            <a:pPr lvl="0"/>
            <a:r>
              <a:rPr lang="fr-FR"/>
              <a:t>Deuxième partie</a:t>
            </a:r>
          </a:p>
          <a:p>
            <a:pPr lvl="0"/>
            <a:r>
              <a:rPr lang="fr-FR"/>
              <a:t>Troisième partie</a:t>
            </a:r>
          </a:p>
          <a:p>
            <a:pPr lvl="0"/>
            <a:r>
              <a:rPr lang="fr-FR"/>
              <a:t>On se quitte bons amis ?</a:t>
            </a:r>
          </a:p>
        </p:txBody>
      </p:sp>
    </p:spTree>
    <p:extLst>
      <p:ext uri="{BB962C8B-B14F-4D97-AF65-F5344CB8AC3E}">
        <p14:creationId xmlns:p14="http://schemas.microsoft.com/office/powerpoint/2010/main" val="9865989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Sommaire -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r="47327" b="525"/>
          <a:stretch/>
        </p:blipFill>
        <p:spPr>
          <a:xfrm>
            <a:off x="-1" y="0"/>
            <a:ext cx="6096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6096002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363" y="2196386"/>
            <a:ext cx="5258764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2088" y="1761607"/>
            <a:ext cx="5260634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40E5393-7C5B-4866-88AB-1AE56761076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9778" y="2786450"/>
            <a:ext cx="5260634" cy="3658800"/>
          </a:xfrm>
        </p:spPr>
        <p:txBody>
          <a:bodyPr lIns="0" rIns="144000" bIns="0"/>
          <a:lstStyle>
            <a:lvl1pPr>
              <a:spcAft>
                <a:spcPts val="1200"/>
              </a:spcAft>
              <a:defRPr lang="fr-FR" sz="1400" kern="1200" cap="small" spc="100" baseline="0" dirty="0" smtClean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177800" indent="0">
              <a:defRPr sz="1400" cap="small" baseline="0">
                <a:latin typeface="Montserrat Medium" panose="00000600000000000000" pitchFamily="2" charset="0"/>
              </a:defRPr>
            </a:lvl2pPr>
            <a:lvl3pPr marL="360363" indent="0">
              <a:defRPr sz="1400" cap="small" baseline="0">
                <a:latin typeface="Montserrat Medium" panose="00000600000000000000" pitchFamily="2" charset="0"/>
              </a:defRPr>
            </a:lvl3pPr>
            <a:lvl4pPr marL="538163" indent="0">
              <a:defRPr sz="1400" cap="small" baseline="0">
                <a:latin typeface="Montserrat Medium" panose="00000600000000000000" pitchFamily="2" charset="0"/>
              </a:defRPr>
            </a:lvl4pPr>
            <a:lvl5pPr marL="714375" indent="0">
              <a:defRPr sz="1400" cap="small" baseline="0"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fr-FR"/>
              <a:t>Rubrique</a:t>
            </a:r>
          </a:p>
          <a:p>
            <a:pPr lvl="1"/>
            <a:r>
              <a:rPr lang="fr-FR"/>
              <a:t>Sous-rubrique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862009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Ré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8" b="50000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510112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2F7E7DA-B964-488C-A8FE-46CB99417B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b="28912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77020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T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8CE7136-6F14-4185-A722-453006F78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6" t="15388" b="30217"/>
          <a:stretch/>
        </p:blipFill>
        <p:spPr>
          <a:xfrm>
            <a:off x="-1" y="-1"/>
            <a:ext cx="2738893" cy="3428999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 b="35730"/>
          <a:stretch/>
        </p:blipFill>
        <p:spPr>
          <a:xfrm>
            <a:off x="2738893" y="-1"/>
            <a:ext cx="9453107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2" y="365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411177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2 Parties - img Cla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b="38696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212706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587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9180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179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836394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2 parties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b="28912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212706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587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9180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179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723638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Icônes - 2 parties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3836" y="4053754"/>
            <a:ext cx="2060575" cy="206057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fr-FR"/>
              <a:t>Cliquez sur l'icône pour ajouter une image</a:t>
            </a:r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836" y="3952151"/>
            <a:ext cx="3525983" cy="384175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0333351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0333351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0333351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96835" y="4336328"/>
            <a:ext cx="3525983" cy="398461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6835" y="4734790"/>
            <a:ext cx="3525983" cy="1513838"/>
          </a:xfrm>
          <a:solidFill>
            <a:schemeClr val="tx1"/>
          </a:solidFill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" name="Espace réservé pour une image  13">
            <a:extLst>
              <a:ext uri="{FF2B5EF4-FFF2-40B4-BE49-F238E27FC236}">
                <a16:creationId xmlns:a16="http://schemas.microsoft.com/office/drawing/2014/main" id="{4ACF1708-9A00-4BCC-869D-D896A57BA25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69183" y="4058227"/>
            <a:ext cx="2060575" cy="2060575"/>
          </a:xfrm>
        </p:spPr>
        <p:txBody>
          <a:bodyPr>
            <a:norm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kern="12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DD14D626-F28C-472E-B3A1-01529B83AB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2181" y="3952150"/>
            <a:ext cx="3525983" cy="384175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1A3558B1-B5A5-4B15-86DF-9352750294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72180" y="4336327"/>
            <a:ext cx="3525983" cy="398461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D3D9C12D-483A-4B27-B0FC-EEEC62F8AC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2180" y="4734789"/>
            <a:ext cx="3525983" cy="1513838"/>
          </a:xfrm>
          <a:solidFill>
            <a:schemeClr val="tx1"/>
          </a:solidFill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0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968588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2E7874D-3B79-4418-AD6C-0DEAEA785F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2033588"/>
            <a:ext cx="11252200" cy="4562475"/>
          </a:xfrm>
        </p:spPr>
        <p:txBody>
          <a:bodyPr/>
          <a:lstStyle>
            <a:lvl1pPr algn="just">
              <a:spcAft>
                <a:spcPts val="1800"/>
              </a:spcAft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3628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Sous-tit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2E7874D-3B79-4418-AD6C-0DEAEA785F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2510444"/>
            <a:ext cx="11252200" cy="4085619"/>
          </a:xfrm>
        </p:spPr>
        <p:txBody>
          <a:bodyPr/>
          <a:lstStyle>
            <a:lvl1pPr algn="just">
              <a:spcAft>
                <a:spcPts val="1800"/>
              </a:spcAft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0197E0F8-D887-4820-BC20-4CFC453DFD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2033588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</p:spTree>
    <p:extLst>
      <p:ext uri="{BB962C8B-B14F-4D97-AF65-F5344CB8AC3E}">
        <p14:creationId xmlns:p14="http://schemas.microsoft.com/office/powerpoint/2010/main" val="7866002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2 Rubriques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527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526" y="2507520"/>
            <a:ext cx="5453231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241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507520"/>
            <a:ext cx="5453231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303590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3 Rubriques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528" y="2036844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527" y="2507520"/>
            <a:ext cx="3422913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1929" y="2034298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0867" y="2504974"/>
            <a:ext cx="3422913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1E9CF2AE-1611-4E01-8E03-EEA0FE455C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0795" y="2036844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C21DABCC-A17C-4A17-8167-B268D6A99B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794" y="2507520"/>
            <a:ext cx="3422913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129725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age - Contenu - Tit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241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507520"/>
            <a:ext cx="5453231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E368A2F-2E81-4D1F-9FEF-328CBE2F7D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8698" y="2033436"/>
            <a:ext cx="5453062" cy="45593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758005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age - Contenu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033436"/>
            <a:ext cx="5453231" cy="456253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E368A2F-2E81-4D1F-9FEF-328CBE2F7D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8698" y="2033436"/>
            <a:ext cx="5453062" cy="45593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42907630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Références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79C367C2-C1E7-49D7-992A-8B3B9FE76B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0" t="18255" b="-64"/>
          <a:stretch/>
        </p:blipFill>
        <p:spPr>
          <a:xfrm flipH="1">
            <a:off x="11340306" y="-1"/>
            <a:ext cx="425847" cy="3429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11ECF4C-CA66-4AED-ABC6-9C19D4334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0" t="18255" b="-64"/>
          <a:stretch/>
        </p:blipFill>
        <p:spPr>
          <a:xfrm>
            <a:off x="11766153" y="-9"/>
            <a:ext cx="425847" cy="34290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5B77ADA-6374-461E-9A68-90B304278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1637" b="-64"/>
          <a:stretch/>
        </p:blipFill>
        <p:spPr>
          <a:xfrm>
            <a:off x="1490841" y="-5"/>
            <a:ext cx="1778154" cy="34290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46210D-E55E-484D-9D27-CD9C323CC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1637" b="-64"/>
          <a:stretch/>
        </p:blipFill>
        <p:spPr>
          <a:xfrm flipH="1">
            <a:off x="3268995" y="-3"/>
            <a:ext cx="1778154" cy="34290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D89402-062D-4CB8-9549-5C9F8E9A9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5996" b="-64"/>
          <a:stretch/>
        </p:blipFill>
        <p:spPr>
          <a:xfrm flipH="1">
            <a:off x="0" y="-7"/>
            <a:ext cx="1503618" cy="34290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b="-64"/>
          <a:stretch/>
        </p:blipFill>
        <p:spPr>
          <a:xfrm>
            <a:off x="5047149" y="-8"/>
            <a:ext cx="6290732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7"/>
            <a:ext cx="12192000" cy="3429000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957539" cy="229715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7031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78475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Tho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4" r="54196" b="2206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20633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979274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Ju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218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20633" y="-17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312870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79974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Tho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FA875A1-EC95-4976-9814-2813E5673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4" r="54196" b="2206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793646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11562443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Ju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2C3C343-3E47-418E-AAD3-0D93CB908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218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9337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11143666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collè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debout, posant&#10;&#10;Description générée automatiquement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 b="1113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29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bur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7409022-4159-48C1-B461-015604893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-17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70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58990B8-4C5D-44AE-9D04-4197C28E5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108"/>
          <a:stretch/>
        </p:blipFill>
        <p:spPr>
          <a:xfrm>
            <a:off x="0" y="0"/>
            <a:ext cx="12192000" cy="68565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947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T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C0AF2C9-C8D5-4B5F-A0B8-E8E6F7DEA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15337"/>
          <a:stretch/>
        </p:blipFill>
        <p:spPr>
          <a:xfrm>
            <a:off x="4766" y="0"/>
            <a:ext cx="12191996" cy="6857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6762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38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A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t="7894" r="9310" b="15750"/>
          <a:stretch/>
        </p:blipFill>
        <p:spPr>
          <a:xfrm>
            <a:off x="0" y="-1"/>
            <a:ext cx="12191996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310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Delp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11380" r="1" b="7732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31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par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b="7806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-14285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171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3979" r="59" b="11645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51AF7B-5D78-4506-8295-EAAF53EC2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5" t="16681" r="4830" b="70736"/>
          <a:stretch/>
        </p:blipFill>
        <p:spPr>
          <a:xfrm>
            <a:off x="9631680" y="0"/>
            <a:ext cx="2113280" cy="1022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7144" y="-17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KPI - 4 Indic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580" y="1671045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F7E7CDB-B54A-41E5-B745-8C54FC87B7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8577" y="2027568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CD163CA4-DC14-4E0C-8F4A-FA438BC1CD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591" y="400416"/>
            <a:ext cx="3228529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6600" cap="small" spc="100" baseline="0">
                <a:solidFill>
                  <a:schemeClr val="accent1"/>
                </a:solidFill>
                <a:latin typeface="Montserrat Black" panose="00000A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02C3324C-76D7-41FA-98EA-177353F3C47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43410" y="1671045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6A5B9A91-36BA-4211-A269-4C88A25539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43407" y="2027568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BCBF1776-F0A1-43B5-8AB7-84A7C7C3DF6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43411" y="400416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 smtClean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E481E9DC-3DAD-46FD-92D8-AD67A1E36E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43005" y="5146443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D74E76D-4747-44C5-9BC3-75AB0D982C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43002" y="5502966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9" name="Espace réservé du texte 12">
            <a:extLst>
              <a:ext uri="{FF2B5EF4-FFF2-40B4-BE49-F238E27FC236}">
                <a16:creationId xmlns:a16="http://schemas.microsoft.com/office/drawing/2014/main" id="{F98C2D10-7BE7-4CF9-BEC6-7BEBE8E026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43006" y="3875814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 smtClean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30" name="Espace réservé du texte 12">
            <a:extLst>
              <a:ext uri="{FF2B5EF4-FFF2-40B4-BE49-F238E27FC236}">
                <a16:creationId xmlns:a16="http://schemas.microsoft.com/office/drawing/2014/main" id="{04FA04D8-37B8-4A36-A3A0-EC791DEEA0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630" y="5146443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17F64929-1627-4EDB-886C-1DDA90B80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627" y="5502966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32" name="Espace réservé du texte 12">
            <a:extLst>
              <a:ext uri="{FF2B5EF4-FFF2-40B4-BE49-F238E27FC236}">
                <a16:creationId xmlns:a16="http://schemas.microsoft.com/office/drawing/2014/main" id="{A7D53A5D-6E5E-4EC4-AE7C-9BB98EE2B09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3631" y="3875814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127013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assure obl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4B7B504F-7740-4488-8809-616367E843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84800" y="457200"/>
            <a:ext cx="6305550" cy="59436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24F0A6-100A-4162-A65E-58E33E407F90}"/>
              </a:ext>
            </a:extLst>
          </p:cNvPr>
          <p:cNvSpPr/>
          <p:nvPr/>
        </p:nvSpPr>
        <p:spPr>
          <a:xfrm>
            <a:off x="0" y="1631950"/>
            <a:ext cx="12192611" cy="5226050"/>
          </a:xfrm>
          <a:custGeom>
            <a:avLst/>
            <a:gdLst>
              <a:gd name="connsiteX0" fmla="*/ 0 w 12192000"/>
              <a:gd name="connsiteY0" fmla="*/ 0 h 4083050"/>
              <a:gd name="connsiteX1" fmla="*/ 12192000 w 12192000"/>
              <a:gd name="connsiteY1" fmla="*/ 0 h 4083050"/>
              <a:gd name="connsiteX2" fmla="*/ 12192000 w 12192000"/>
              <a:gd name="connsiteY2" fmla="*/ 4083050 h 4083050"/>
              <a:gd name="connsiteX3" fmla="*/ 0 w 12192000"/>
              <a:gd name="connsiteY3" fmla="*/ 4083050 h 4083050"/>
              <a:gd name="connsiteX4" fmla="*/ 0 w 12192000"/>
              <a:gd name="connsiteY4" fmla="*/ 0 h 4083050"/>
              <a:gd name="connsiteX0" fmla="*/ 0 w 12192000"/>
              <a:gd name="connsiteY0" fmla="*/ 0 h 4083050"/>
              <a:gd name="connsiteX1" fmla="*/ 12185650 w 12192000"/>
              <a:gd name="connsiteY1" fmla="*/ 1739900 h 4083050"/>
              <a:gd name="connsiteX2" fmla="*/ 12192000 w 12192000"/>
              <a:gd name="connsiteY2" fmla="*/ 4083050 h 4083050"/>
              <a:gd name="connsiteX3" fmla="*/ 0 w 12192000"/>
              <a:gd name="connsiteY3" fmla="*/ 4083050 h 4083050"/>
              <a:gd name="connsiteX4" fmla="*/ 0 w 12192000"/>
              <a:gd name="connsiteY4" fmla="*/ 0 h 4083050"/>
              <a:gd name="connsiteX0" fmla="*/ 0 w 12192611"/>
              <a:gd name="connsiteY0" fmla="*/ 0 h 4083050"/>
              <a:gd name="connsiteX1" fmla="*/ 12192000 w 12192611"/>
              <a:gd name="connsiteY1" fmla="*/ 2365009 h 4083050"/>
              <a:gd name="connsiteX2" fmla="*/ 12192000 w 12192611"/>
              <a:gd name="connsiteY2" fmla="*/ 4083050 h 4083050"/>
              <a:gd name="connsiteX3" fmla="*/ 0 w 12192611"/>
              <a:gd name="connsiteY3" fmla="*/ 4083050 h 4083050"/>
              <a:gd name="connsiteX4" fmla="*/ 0 w 12192611"/>
              <a:gd name="connsiteY4" fmla="*/ 0 h 408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11" h="4083050">
                <a:moveTo>
                  <a:pt x="0" y="0"/>
                </a:moveTo>
                <a:lnTo>
                  <a:pt x="12192000" y="2365009"/>
                </a:lnTo>
                <a:cubicBezTo>
                  <a:pt x="12194117" y="3146059"/>
                  <a:pt x="12189883" y="3302000"/>
                  <a:pt x="12192000" y="4083050"/>
                </a:cubicBezTo>
                <a:lnTo>
                  <a:pt x="0" y="40830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A3531-1A7C-464E-B7E4-519667F9A7BB}"/>
              </a:ext>
            </a:extLst>
          </p:cNvPr>
          <p:cNvSpPr/>
          <p:nvPr/>
        </p:nvSpPr>
        <p:spPr>
          <a:xfrm>
            <a:off x="469812" y="457200"/>
            <a:ext cx="4914988" cy="2858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3315284"/>
            <a:ext cx="4914900" cy="3085516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indent="0" algn="ctr">
              <a:defRPr/>
            </a:lvl2pPr>
            <a:lvl3pPr indent="0" algn="ctr">
              <a:defRPr/>
            </a:lvl3pPr>
            <a:lvl4pPr indent="0" algn="ctr">
              <a:defRPr/>
            </a:lvl4pPr>
            <a:lvl5pPr indent="0" algn="ctr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79" y="1416410"/>
            <a:ext cx="3916854" cy="9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20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Vide - Jaune"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591563C-F6DB-42BF-86F4-FBF40F81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F27E6-2B0E-4824-BD21-9B42E1E0881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0CC1D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378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3" pos="27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Vide - Bleu"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591563C-F6DB-42BF-86F4-FBF40F81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F27E6-2B0E-4824-BD21-9B42E1E0881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65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3" pos="27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Vide - Titre -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F6965-D552-44DF-8443-08386195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2DA483-2B85-4438-BDBF-2B4B42A3D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accent1"/>
                </a:solidFill>
              </a:defRPr>
            </a:lvl1pPr>
          </a:lstStyle>
          <a:p>
            <a:fld id="{72345051-2045-45DA-935E-2E3CA1A69ADC}" type="datetimeFigureOut">
              <a:rPr lang="fr-FR" smtClean="0"/>
              <a:pPr/>
              <a:t>30/10/2024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9A8729-0F72-42E8-B98E-3606430B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B10AD-4A7C-4B9F-832E-7145DCCB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3BF7768-41B3-46DD-8537-CD258D73F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075" y="1365956"/>
            <a:ext cx="11753850" cy="47639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5406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18D5B50-6CB6-48D5-A03F-A9A31685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6" y="136527"/>
            <a:ext cx="10333351" cy="913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E2A050-8AC8-4F82-89A3-E1DCE8E91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165" y="1459632"/>
            <a:ext cx="11753669" cy="471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9298A-547B-4672-B7ED-A99A542B0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9165" y="6351666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9A00A2-F92D-44F0-91FD-031E3DF9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1665"/>
            <a:ext cx="41148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8BB938-D3D6-4CBD-AF95-8F129BAE8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9634" y="6351667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88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711" r:id="rId2"/>
    <p:sldLayoutId id="2147483679" r:id="rId3"/>
    <p:sldLayoutId id="2147483705" r:id="rId4"/>
    <p:sldLayoutId id="2147483704" r:id="rId5"/>
    <p:sldLayoutId id="2147483680" r:id="rId6"/>
    <p:sldLayoutId id="2147483677" r:id="rId7"/>
    <p:sldLayoutId id="2147483678" r:id="rId8"/>
    <p:sldLayoutId id="2147483683" r:id="rId9"/>
    <p:sldLayoutId id="2147483710" r:id="rId10"/>
    <p:sldLayoutId id="2147483701" r:id="rId11"/>
    <p:sldLayoutId id="2147483684" r:id="rId12"/>
    <p:sldLayoutId id="2147483702" r:id="rId13"/>
    <p:sldLayoutId id="2147483685" r:id="rId14"/>
    <p:sldLayoutId id="2147483693" r:id="rId15"/>
    <p:sldLayoutId id="2147483707" r:id="rId16"/>
    <p:sldLayoutId id="2147483689" r:id="rId17"/>
    <p:sldLayoutId id="2147483708" r:id="rId18"/>
    <p:sldLayoutId id="2147483690" r:id="rId19"/>
    <p:sldLayoutId id="2147483691" r:id="rId20"/>
    <p:sldLayoutId id="2147483696" r:id="rId21"/>
    <p:sldLayoutId id="2147483692" r:id="rId22"/>
    <p:sldLayoutId id="2147483703" r:id="rId23"/>
    <p:sldLayoutId id="2147483706" r:id="rId24"/>
    <p:sldLayoutId id="2147483698" r:id="rId25"/>
    <p:sldLayoutId id="2147483714" r:id="rId26"/>
    <p:sldLayoutId id="2147483715" r:id="rId27"/>
    <p:sldLayoutId id="2147483687" r:id="rId28"/>
    <p:sldLayoutId id="2147483709" r:id="rId29"/>
    <p:sldLayoutId id="2147483712" r:id="rId30"/>
    <p:sldLayoutId id="2147483713" r:id="rId31"/>
    <p:sldLayoutId id="2147483700" r:id="rId32"/>
    <p:sldLayoutId id="2147483694" r:id="rId33"/>
    <p:sldLayoutId id="2147483697" r:id="rId34"/>
    <p:sldLayoutId id="2147483699" r:id="rId35"/>
    <p:sldLayoutId id="2147483681" r:id="rId36"/>
    <p:sldLayoutId id="2147483686" r:id="rId37"/>
    <p:sldLayoutId id="2147483675" r:id="rId38"/>
    <p:sldLayoutId id="2147483716" r:id="rId39"/>
    <p:sldLayoutId id="2147483688" r:id="rId40"/>
    <p:sldLayoutId id="2147483717" r:id="rId41"/>
    <p:sldLayoutId id="2147483718" r:id="rId42"/>
    <p:sldLayoutId id="2147483720" r:id="rId43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 cap="all" spc="300" baseline="0">
          <a:solidFill>
            <a:schemeClr val="bg1"/>
          </a:solidFill>
          <a:latin typeface="Montserrat Medium" panose="000006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18D5B50-6CB6-48D5-A03F-A9A31685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6" y="136527"/>
            <a:ext cx="10333351" cy="913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E2A050-8AC8-4F82-89A3-E1DCE8E91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165" y="1459632"/>
            <a:ext cx="11753669" cy="471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9298A-547B-4672-B7ED-A99A542B0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9165" y="6351666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9A00A2-F92D-44F0-91FD-031E3DF9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1665"/>
            <a:ext cx="41148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8BB938-D3D6-4CBD-AF95-8F129BAE8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9634" y="6351667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88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  <p:sldLayoutId id="2147483751" r:id="rId30"/>
    <p:sldLayoutId id="2147483752" r:id="rId31"/>
    <p:sldLayoutId id="2147483753" r:id="rId32"/>
    <p:sldLayoutId id="2147483754" r:id="rId33"/>
    <p:sldLayoutId id="2147483755" r:id="rId34"/>
    <p:sldLayoutId id="2147483756" r:id="rId35"/>
    <p:sldLayoutId id="2147483757" r:id="rId36"/>
    <p:sldLayoutId id="2147483758" r:id="rId37"/>
    <p:sldLayoutId id="2147483759" r:id="rId38"/>
    <p:sldLayoutId id="2147483760" r:id="rId39"/>
    <p:sldLayoutId id="2147483761" r:id="rId40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 cap="all" spc="300" baseline="0">
          <a:solidFill>
            <a:schemeClr val="bg1"/>
          </a:solidFill>
          <a:latin typeface="Montserrat Medium" panose="000006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streaentreprise.sharepoint.com/sites/data/Documents%20partages/Forms/AllItems.aspx?id=%2Fsites%2Fdata%2FDocuments%20partages%2F02%20%2D%20Data%20Management%2F01%20%2D%20Talend%2F01%20%2D%20Documentation%20technique%2F00%20%2D%20Charte%20D%C3%A9veloppements%2FCharte%5Fd%C3%A9veloppement%5FTalend%2Epdf&amp;parent=%2Fsites%2Fdata%2FDocuments%20partages%2F02%20%2D%20Data%20Management%2F01%20%2D%20Talend%2F01%20%2D%20Documentation%20technique%2F00%20%2D%20Charte%20D%C3%A9veloppements" TargetMode="External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31.png"/><Relationship Id="rId5" Type="http://schemas.openxmlformats.org/officeDocument/2006/relationships/customXml" Target="../ink/ink1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72167" y="1579042"/>
            <a:ext cx="8942493" cy="2386010"/>
          </a:xfrm>
        </p:spPr>
        <p:txBody>
          <a:bodyPr>
            <a:normAutofit/>
          </a:bodyPr>
          <a:lstStyle/>
          <a:p>
            <a:pPr algn="ctr"/>
            <a:r>
              <a:rPr lang="de-DE">
                <a:latin typeface="Montserrat Medium"/>
              </a:rPr>
              <a:t>FORMATION TP SUR TALEND API SERVICES (CLOUD) et les modules ESB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6489618"/>
            <a:ext cx="4255189" cy="50471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 sz="2000" b="1">
                <a:latin typeface="Montserrat Light"/>
              </a:rPr>
              <a:t>CLARISSE KHAKBAZ-</a:t>
            </a:r>
            <a:r>
              <a:rPr lang="de-DE" sz="2000" b="1" err="1">
                <a:latin typeface="Montserrat Light"/>
              </a:rPr>
              <a:t>monfared</a:t>
            </a:r>
            <a:endParaRPr lang="de-DE" sz="2000" b="1" err="1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74D3BD2-6C8F-4E76-A62C-C4CA6D8AE0F9}"/>
              </a:ext>
            </a:extLst>
          </p:cNvPr>
          <p:cNvSpPr txBox="1">
            <a:spLocks/>
          </p:cNvSpPr>
          <p:nvPr/>
        </p:nvSpPr>
        <p:spPr>
          <a:xfrm>
            <a:off x="1676400" y="3754440"/>
            <a:ext cx="6190827" cy="1552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 cap="all" baseline="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800" b="1"/>
          </a:p>
        </p:txBody>
      </p:sp>
    </p:spTree>
    <p:extLst>
      <p:ext uri="{BB962C8B-B14F-4D97-AF65-F5344CB8AC3E}">
        <p14:creationId xmlns:p14="http://schemas.microsoft.com/office/powerpoint/2010/main" val="163960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9D29-717F-4F78-AD3C-25CDD594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DATATYPE "Customers"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7D418-1D85-456C-8730-FC7E90BA4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2.2 : Creation de la section "objects"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C59F0-8898-4F54-B3DA-D74F15688D0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 b="1">
                <a:ea typeface="+mn-lt"/>
                <a:cs typeface="+mn-lt"/>
              </a:rPr>
              <a:t>Dans le </a:t>
            </a:r>
            <a:r>
              <a:rPr lang="fr-FR" sz="1800" b="1" err="1">
                <a:ea typeface="+mn-lt"/>
                <a:cs typeface="+mn-lt"/>
              </a:rPr>
              <a:t>datatype</a:t>
            </a:r>
            <a:r>
              <a:rPr lang="fr-FR" sz="1800" b="1">
                <a:ea typeface="+mn-lt"/>
                <a:cs typeface="+mn-lt"/>
              </a:rPr>
              <a:t> "</a:t>
            </a:r>
            <a:r>
              <a:rPr lang="fr-FR" sz="1800" b="1" err="1">
                <a:ea typeface="+mn-lt"/>
                <a:cs typeface="+mn-lt"/>
              </a:rPr>
              <a:t>Customers</a:t>
            </a:r>
            <a:r>
              <a:rPr lang="fr-FR" sz="1800" b="1">
                <a:ea typeface="+mn-lt"/>
                <a:cs typeface="+mn-lt"/>
              </a:rPr>
              <a:t>" :</a:t>
            </a:r>
            <a:endParaRPr lang="en-US" sz="1800" b="1">
              <a:ea typeface="+mn-lt"/>
              <a:cs typeface="+mn-lt"/>
            </a:endParaRPr>
          </a:p>
          <a:p>
            <a:r>
              <a:rPr lang="fr-FR" sz="1800">
                <a:ea typeface="+mn-lt"/>
                <a:cs typeface="+mn-lt"/>
              </a:rPr>
              <a:t>- Le mettre en type </a:t>
            </a:r>
            <a:r>
              <a:rPr lang="fr-FR" sz="1800" err="1">
                <a:ea typeface="+mn-lt"/>
                <a:cs typeface="+mn-lt"/>
              </a:rPr>
              <a:t>array</a:t>
            </a:r>
            <a:r>
              <a:rPr lang="fr-FR" sz="1800">
                <a:ea typeface="+mn-lt"/>
                <a:cs typeface="+mn-lt"/>
              </a:rPr>
              <a:t> du </a:t>
            </a:r>
            <a:r>
              <a:rPr lang="fr-FR" sz="1800" err="1">
                <a:ea typeface="+mn-lt"/>
                <a:cs typeface="+mn-lt"/>
              </a:rPr>
              <a:t>datatype</a:t>
            </a:r>
            <a:r>
              <a:rPr lang="fr-FR" sz="1800">
                <a:ea typeface="+mn-lt"/>
                <a:cs typeface="+mn-lt"/>
              </a:rPr>
              <a:t> "Customer"</a:t>
            </a:r>
            <a:endParaRPr lang="fr-FR" sz="1800" u="sng">
              <a:ea typeface="+mn-lt"/>
              <a:cs typeface="+mn-lt"/>
            </a:endParaRPr>
          </a:p>
          <a:p>
            <a:endParaRPr lang="fr-FR" u="sng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4453ED0-DAEB-46D1-9F4E-9E068153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984" y="3497189"/>
            <a:ext cx="4574116" cy="2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4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61BB-C696-432B-A954-3072EA9C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DATATYPE "error"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78E6-F57C-482F-889A-ED6363A9D8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2.3 : creation de la section "objects"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D30AE-BF1D-4BC7-9CCF-55591D27022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1974973"/>
            <a:ext cx="11252200" cy="4562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Dans le datatype "error" : </a:t>
            </a:r>
          </a:p>
          <a:p>
            <a:r>
              <a:rPr lang="en-US" sz="1800"/>
              <a:t>- Le </a:t>
            </a:r>
            <a:r>
              <a:rPr lang="en-US" sz="1800" err="1"/>
              <a:t>mettre</a:t>
            </a:r>
            <a:r>
              <a:rPr lang="en-US" sz="1800"/>
              <a:t> de type object</a:t>
            </a:r>
          </a:p>
          <a:p>
            <a:r>
              <a:rPr lang="en-US" sz="1800"/>
              <a:t>- </a:t>
            </a:r>
            <a:r>
              <a:rPr lang="en-US" sz="1800" err="1"/>
              <a:t>Ajouter</a:t>
            </a:r>
            <a:r>
              <a:rPr lang="en-US" sz="1800"/>
              <a:t> </a:t>
            </a:r>
            <a:r>
              <a:rPr lang="en-US" sz="1800" err="1"/>
              <a:t>une</a:t>
            </a:r>
            <a:r>
              <a:rPr lang="en-US" sz="1800"/>
              <a:t> </a:t>
            </a:r>
            <a:r>
              <a:rPr lang="en-US" sz="1800" err="1"/>
              <a:t>propriété</a:t>
            </a:r>
            <a:r>
              <a:rPr lang="en-US" sz="1800"/>
              <a:t> "ID" qui sera </a:t>
            </a:r>
            <a:r>
              <a:rPr lang="en-US" sz="1800" err="1"/>
              <a:t>obligatoire</a:t>
            </a:r>
            <a:r>
              <a:rPr lang="en-US" sz="1800"/>
              <a:t>. </a:t>
            </a:r>
          </a:p>
          <a:p>
            <a:r>
              <a:rPr lang="en-US" sz="1800"/>
              <a:t>- </a:t>
            </a:r>
            <a:r>
              <a:rPr lang="en-US" sz="1800" err="1"/>
              <a:t>Ajouter</a:t>
            </a:r>
            <a:r>
              <a:rPr lang="en-US" sz="1800"/>
              <a:t> </a:t>
            </a:r>
            <a:r>
              <a:rPr lang="en-US" sz="1800" err="1"/>
              <a:t>une</a:t>
            </a:r>
            <a:r>
              <a:rPr lang="en-US" sz="1800"/>
              <a:t> </a:t>
            </a:r>
            <a:r>
              <a:rPr lang="en-US" sz="1800" err="1"/>
              <a:t>deuxième</a:t>
            </a:r>
            <a:r>
              <a:rPr lang="en-US" sz="1800"/>
              <a:t> </a:t>
            </a:r>
            <a:r>
              <a:rPr lang="en-US" sz="1800" err="1"/>
              <a:t>propriété</a:t>
            </a:r>
            <a:r>
              <a:rPr lang="en-US" sz="1800"/>
              <a:t> "</a:t>
            </a:r>
            <a:r>
              <a:rPr lang="en-US" sz="1800" err="1"/>
              <a:t>errorCode</a:t>
            </a:r>
            <a:r>
              <a:rPr lang="en-US" sz="1800"/>
              <a:t>" de type integer et qui </a:t>
            </a:r>
            <a:r>
              <a:rPr lang="en-US" sz="1800" err="1"/>
              <a:t>ira</a:t>
            </a:r>
            <a:r>
              <a:rPr lang="en-US" sz="1800"/>
              <a:t> de 400 à 599.</a:t>
            </a:r>
          </a:p>
          <a:p>
            <a:r>
              <a:rPr lang="en-US" sz="1800"/>
              <a:t>- </a:t>
            </a:r>
            <a:r>
              <a:rPr lang="en-US" sz="1800" err="1"/>
              <a:t>Ajouter</a:t>
            </a:r>
            <a:r>
              <a:rPr lang="en-US" sz="1800"/>
              <a:t> </a:t>
            </a:r>
            <a:r>
              <a:rPr lang="en-US" sz="1800" err="1"/>
              <a:t>une</a:t>
            </a:r>
            <a:r>
              <a:rPr lang="en-US" sz="1800"/>
              <a:t> </a:t>
            </a:r>
            <a:r>
              <a:rPr lang="en-US" sz="1800" err="1"/>
              <a:t>dernière</a:t>
            </a:r>
            <a:r>
              <a:rPr lang="en-US" sz="1800"/>
              <a:t> </a:t>
            </a:r>
            <a:r>
              <a:rPr lang="en-US" sz="1800" err="1"/>
              <a:t>propriété</a:t>
            </a:r>
            <a:r>
              <a:rPr lang="en-US" sz="1800"/>
              <a:t> "</a:t>
            </a:r>
            <a:r>
              <a:rPr lang="en-US" sz="1800" err="1"/>
              <a:t>ErrorMessage</a:t>
            </a:r>
            <a:r>
              <a:rPr lang="en-US" sz="1800"/>
              <a:t>".</a:t>
            </a:r>
          </a:p>
          <a:p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53C0D0B-39AA-40D8-AC74-F13AE605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776" y="4485640"/>
            <a:ext cx="6513136" cy="22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0E9A-6F8E-46D3-9DD7-34F5C978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Montserrat Medium"/>
              </a:rPr>
              <a:t>CRéation</a:t>
            </a:r>
            <a:r>
              <a:rPr lang="en-US">
                <a:latin typeface="Montserrat Medium"/>
              </a:rPr>
              <a:t> de la section "</a:t>
            </a:r>
            <a:r>
              <a:rPr lang="en-US" err="1">
                <a:latin typeface="Montserrat Medium"/>
              </a:rPr>
              <a:t>ressources</a:t>
            </a:r>
            <a:r>
              <a:rPr lang="en-US">
                <a:latin typeface="Montserrat Medium"/>
              </a:rPr>
              <a:t>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5EB89-1539-4FE4-B20B-BAA59B5C78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5E4D5-666F-4F9C-A5E1-9BAC616E3F58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>
                <a:solidFill>
                  <a:srgbClr val="00335E"/>
                </a:solidFill>
                <a:ea typeface="+mn-lt"/>
                <a:cs typeface="+mn-lt"/>
              </a:rPr>
              <a:t>Cette section permet de définir les opérations qui seront attribuées à notre API.</a:t>
            </a:r>
          </a:p>
          <a:p>
            <a:r>
              <a:rPr lang="fr-FR" sz="1800" b="1">
                <a:ea typeface="+mn-lt"/>
                <a:cs typeface="+mn-lt"/>
              </a:rPr>
              <a:t>Pour créer la section :</a:t>
            </a:r>
            <a:endParaRPr lang="en-US" sz="1800" b="1">
              <a:ea typeface="+mn-lt"/>
              <a:cs typeface="+mn-lt"/>
            </a:endParaRPr>
          </a:p>
          <a:p>
            <a:r>
              <a:rPr lang="fr-FR" sz="1800">
                <a:ea typeface="+mn-lt"/>
                <a:cs typeface="+mn-lt"/>
              </a:rPr>
              <a:t>- Faire comme pour la section "</a:t>
            </a:r>
            <a:r>
              <a:rPr lang="fr-FR" sz="1800" err="1">
                <a:ea typeface="+mn-lt"/>
                <a:cs typeface="+mn-lt"/>
              </a:rPr>
              <a:t>Objects</a:t>
            </a:r>
            <a:r>
              <a:rPr lang="fr-FR" sz="1800">
                <a:ea typeface="+mn-lt"/>
                <a:cs typeface="+mn-lt"/>
              </a:rPr>
              <a:t>".</a:t>
            </a:r>
          </a:p>
          <a:p>
            <a:r>
              <a:rPr lang="fr-FR" sz="1800">
                <a:ea typeface="+mn-lt"/>
                <a:cs typeface="+mn-lt"/>
              </a:rPr>
              <a:t>- Y créer trois opérations : </a:t>
            </a:r>
          </a:p>
          <a:p>
            <a:pPr marL="514350" indent="-514350">
              <a:buAutoNum type="arabicPeriod"/>
            </a:pPr>
            <a:r>
              <a:rPr lang="fr-FR" sz="1800" err="1">
                <a:ea typeface="+mn-lt"/>
                <a:cs typeface="+mn-lt"/>
              </a:rPr>
              <a:t>Get</a:t>
            </a:r>
            <a:r>
              <a:rPr lang="fr-FR" sz="1800">
                <a:ea typeface="+mn-lt"/>
                <a:cs typeface="+mn-lt"/>
              </a:rPr>
              <a:t> the </a:t>
            </a:r>
            <a:r>
              <a:rPr lang="fr-FR" sz="1800" err="1">
                <a:ea typeface="+mn-lt"/>
                <a:cs typeface="+mn-lt"/>
              </a:rPr>
              <a:t>list</a:t>
            </a:r>
            <a:r>
              <a:rPr lang="fr-FR" sz="1800">
                <a:ea typeface="+mn-lt"/>
                <a:cs typeface="+mn-lt"/>
              </a:rPr>
              <a:t> of </a:t>
            </a:r>
            <a:r>
              <a:rPr lang="fr-FR" sz="1800" err="1">
                <a:ea typeface="+mn-lt"/>
                <a:cs typeface="+mn-lt"/>
              </a:rPr>
              <a:t>customers</a:t>
            </a:r>
            <a:endParaRPr lang="en-US" sz="1800" err="1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fr-FR" sz="1800" err="1">
                <a:ea typeface="+mn-lt"/>
                <a:cs typeface="+mn-lt"/>
              </a:rPr>
              <a:t>Delete</a:t>
            </a:r>
            <a:r>
              <a:rPr lang="fr-FR" sz="1800">
                <a:ea typeface="+mn-lt"/>
                <a:cs typeface="+mn-lt"/>
              </a:rPr>
              <a:t> a </a:t>
            </a:r>
            <a:r>
              <a:rPr lang="fr-FR" sz="1800" err="1">
                <a:ea typeface="+mn-lt"/>
                <a:cs typeface="+mn-lt"/>
              </a:rPr>
              <a:t>customer</a:t>
            </a:r>
            <a:endParaRPr lang="fr-FR" sz="1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fr-FR" sz="1800" err="1">
                <a:ea typeface="+mn-lt"/>
                <a:cs typeface="+mn-lt"/>
              </a:rPr>
              <a:t>Create</a:t>
            </a:r>
            <a:r>
              <a:rPr lang="fr-FR" sz="1800">
                <a:ea typeface="+mn-lt"/>
                <a:cs typeface="+mn-lt"/>
              </a:rPr>
              <a:t> a customer</a:t>
            </a:r>
            <a:endParaRPr lang="en-US" sz="1800" err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0AC79E9-2ED1-431A-90A4-1B6D83496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1" y="3035663"/>
            <a:ext cx="3907366" cy="25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5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48CF-C980-48D8-AE6A-47B1CDA3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Montserrat Medium"/>
              </a:rPr>
              <a:t>Opération</a:t>
            </a:r>
            <a:r>
              <a:rPr lang="en-US">
                <a:latin typeface="Montserrat Medium"/>
              </a:rPr>
              <a:t> "get the list of customers"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9F62F-7E2C-468B-B0F9-2643DD594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3.1 : creation de la section "</a:t>
            </a:r>
            <a:r>
              <a:rPr lang="en-US" err="1"/>
              <a:t>ressources</a:t>
            </a:r>
            <a:r>
              <a:rPr lang="en-US"/>
              <a:t>"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32328-A8D9-471E-8CD3-2C04268C782C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>
                <a:solidFill>
                  <a:srgbClr val="00335E"/>
                </a:solidFill>
                <a:ea typeface="+mn-lt"/>
                <a:cs typeface="+mn-lt"/>
              </a:rPr>
              <a:t>Cette opération nous permettra d'obtenir la liste des tous les clients présents dans notre base de données.</a:t>
            </a:r>
            <a:endParaRPr lang="fr-FR" sz="1800">
              <a:solidFill>
                <a:srgbClr val="00335E"/>
              </a:solidFill>
            </a:endParaRPr>
          </a:p>
          <a:p>
            <a:r>
              <a:rPr lang="fr-FR" sz="1800" b="1">
                <a:ea typeface="+mn-lt"/>
                <a:cs typeface="+mn-lt"/>
              </a:rPr>
              <a:t>Dans cette opération :</a:t>
            </a:r>
            <a:r>
              <a:rPr lang="fr-FR" sz="1800" u="sng">
                <a:ea typeface="+mn-lt"/>
                <a:cs typeface="+mn-lt"/>
              </a:rPr>
              <a:t> </a:t>
            </a:r>
            <a:endParaRPr lang="fr-FR" sz="1800">
              <a:ea typeface="+mn-lt"/>
              <a:cs typeface="+mn-lt"/>
            </a:endParaRPr>
          </a:p>
          <a:p>
            <a:r>
              <a:rPr lang="fr-FR" sz="1800">
                <a:ea typeface="+mn-lt"/>
                <a:cs typeface="+mn-lt"/>
              </a:rPr>
              <a:t>- Laisser la méthode en "</a:t>
            </a:r>
            <a:r>
              <a:rPr lang="fr-FR" sz="1800" err="1">
                <a:ea typeface="+mn-lt"/>
                <a:cs typeface="+mn-lt"/>
              </a:rPr>
              <a:t>get</a:t>
            </a:r>
            <a:r>
              <a:rPr lang="fr-FR" sz="1800">
                <a:ea typeface="+mn-lt"/>
                <a:cs typeface="+mn-lt"/>
              </a:rPr>
              <a:t>" et mettre "/</a:t>
            </a:r>
            <a:r>
              <a:rPr lang="fr-FR" sz="1800" err="1">
                <a:ea typeface="+mn-lt"/>
                <a:cs typeface="+mn-lt"/>
              </a:rPr>
              <a:t>customers</a:t>
            </a:r>
            <a:r>
              <a:rPr lang="fr-FR" sz="1800">
                <a:ea typeface="+mn-lt"/>
                <a:cs typeface="+mn-lt"/>
              </a:rPr>
              <a:t>" en chemin.</a:t>
            </a:r>
          </a:p>
          <a:p>
            <a:r>
              <a:rPr lang="fr-FR" sz="1800">
                <a:ea typeface="+mn-lt"/>
                <a:cs typeface="+mn-lt"/>
              </a:rPr>
              <a:t>- Ajouter une réponse 200. Lui donner un corps de type "</a:t>
            </a:r>
            <a:r>
              <a:rPr lang="fr-FR" sz="1800" err="1">
                <a:ea typeface="+mn-lt"/>
                <a:cs typeface="+mn-lt"/>
              </a:rPr>
              <a:t>Customers</a:t>
            </a:r>
            <a:r>
              <a:rPr lang="fr-FR" sz="1800">
                <a:ea typeface="+mn-lt"/>
                <a:cs typeface="+mn-lt"/>
              </a:rPr>
              <a:t>" et le script JSON "</a:t>
            </a:r>
            <a:r>
              <a:rPr lang="fr-FR" sz="1800" err="1">
                <a:ea typeface="+mn-lt"/>
                <a:cs typeface="+mn-lt"/>
              </a:rPr>
              <a:t>get_exemple</a:t>
            </a:r>
            <a:r>
              <a:rPr lang="fr-FR" sz="1800">
                <a:ea typeface="+mn-lt"/>
                <a:cs typeface="+mn-lt"/>
              </a:rPr>
              <a:t>".</a:t>
            </a:r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187FCA6-97F6-43A0-9C09-44E56EE9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" y="4601033"/>
            <a:ext cx="6039276" cy="25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7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DCE9-CC06-492A-8CC7-BE9A9649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Montserrat Medium"/>
              </a:rPr>
              <a:t>Opération</a:t>
            </a:r>
            <a:r>
              <a:rPr lang="en-US">
                <a:latin typeface="Montserrat Medium"/>
              </a:rPr>
              <a:t> "DELETE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712D0-A24C-43EA-A7BB-D15C217A46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Etape</a:t>
            </a:r>
            <a:r>
              <a:rPr lang="en-US"/>
              <a:t> 3.2 : creation de la section "</a:t>
            </a:r>
            <a:r>
              <a:rPr lang="en-US" err="1"/>
              <a:t>ressources</a:t>
            </a:r>
            <a:r>
              <a:rPr lang="en-US"/>
              <a:t>"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4F70D-0419-4758-82E1-DDD41313924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 b="1">
                <a:ea typeface="+mn-lt"/>
                <a:cs typeface="+mn-lt"/>
              </a:rPr>
              <a:t>Dans cette opération : </a:t>
            </a:r>
          </a:p>
          <a:p>
            <a:r>
              <a:rPr lang="fr-FR" sz="1800">
                <a:ea typeface="+mn-lt"/>
                <a:cs typeface="+mn-lt"/>
              </a:rPr>
              <a:t>- Changer la méthode et lui donner le chemin "/</a:t>
            </a:r>
            <a:r>
              <a:rPr lang="fr-FR" sz="1800" err="1">
                <a:ea typeface="+mn-lt"/>
                <a:cs typeface="+mn-lt"/>
              </a:rPr>
              <a:t>customers</a:t>
            </a:r>
            <a:r>
              <a:rPr lang="fr-FR" sz="1800">
                <a:ea typeface="+mn-lt"/>
                <a:cs typeface="+mn-lt"/>
              </a:rPr>
              <a:t>/{id}".</a:t>
            </a:r>
          </a:p>
          <a:p>
            <a:r>
              <a:rPr lang="fr-FR" sz="1800">
                <a:ea typeface="+mn-lt"/>
                <a:cs typeface="+mn-lt"/>
              </a:rPr>
              <a:t>- Ajouter un paramètre à la demande. Il portera le nom d'ID et sera obligatoire. </a:t>
            </a:r>
          </a:p>
          <a:p>
            <a:r>
              <a:rPr lang="fr-FR" sz="1800"/>
              <a:t>- Ajouter une réponse 200.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C426955-5D63-4BCF-8C62-7CC8C05CE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53" y="3607042"/>
            <a:ext cx="4088028" cy="29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7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25A5-2B72-45F5-9CA6-9FAAA7FA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Montserrat Medium"/>
              </a:rPr>
              <a:t>OPération</a:t>
            </a:r>
            <a:r>
              <a:rPr lang="en-US">
                <a:latin typeface="Montserrat Medium"/>
              </a:rPr>
              <a:t> "create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C0BBC-E578-4C61-B330-8A813C6A02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Etape</a:t>
            </a:r>
            <a:r>
              <a:rPr lang="en-US"/>
              <a:t> 3.3 : creation de la section "</a:t>
            </a:r>
            <a:r>
              <a:rPr lang="en-US" err="1"/>
              <a:t>ressources</a:t>
            </a:r>
            <a:r>
              <a:rPr lang="en-US"/>
              <a:t>"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222BA-62C4-484F-80DC-2BCFC625573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 b="1">
                <a:ea typeface="+mn-lt"/>
                <a:cs typeface="+mn-lt"/>
              </a:rPr>
              <a:t>Dans cette opération : </a:t>
            </a:r>
          </a:p>
          <a:p>
            <a:r>
              <a:rPr lang="fr-FR" sz="1800">
                <a:ea typeface="+mn-lt"/>
                <a:cs typeface="+mn-lt"/>
              </a:rPr>
              <a:t>- Changer la méthode et lui ajouter le chemin "/</a:t>
            </a:r>
            <a:r>
              <a:rPr lang="fr-FR" sz="1800" err="1">
                <a:ea typeface="+mn-lt"/>
                <a:cs typeface="+mn-lt"/>
              </a:rPr>
              <a:t>customers</a:t>
            </a:r>
            <a:r>
              <a:rPr lang="fr-FR" sz="1800">
                <a:ea typeface="+mn-lt"/>
                <a:cs typeface="+mn-lt"/>
              </a:rPr>
              <a:t>/</a:t>
            </a:r>
            <a:r>
              <a:rPr lang="fr-FR" sz="1800" err="1">
                <a:ea typeface="+mn-lt"/>
                <a:cs typeface="+mn-lt"/>
              </a:rPr>
              <a:t>create</a:t>
            </a:r>
            <a:r>
              <a:rPr lang="fr-FR" sz="1800">
                <a:ea typeface="+mn-lt"/>
                <a:cs typeface="+mn-lt"/>
              </a:rPr>
              <a:t>".</a:t>
            </a:r>
            <a:endParaRPr lang="en-US" sz="1800">
              <a:ea typeface="+mn-lt"/>
              <a:cs typeface="+mn-lt"/>
            </a:endParaRPr>
          </a:p>
          <a:p>
            <a:r>
              <a:rPr lang="fr-FR" sz="1800"/>
              <a:t>- Lui ajouter un corps de type "Customer". Il contiendra le script donné dans "</a:t>
            </a:r>
            <a:r>
              <a:rPr lang="fr-FR" sz="1800" err="1"/>
              <a:t>create_exemple</a:t>
            </a:r>
            <a:r>
              <a:rPr lang="fr-FR" sz="1800"/>
              <a:t>".</a:t>
            </a:r>
          </a:p>
          <a:p>
            <a:r>
              <a:rPr lang="fr-FR" sz="1800"/>
              <a:t>- Lui ajouter deux réponses :</a:t>
            </a:r>
          </a:p>
          <a:p>
            <a:pPr marL="514350" indent="-514350">
              <a:buAutoNum type="arabicPeriod"/>
            </a:pPr>
            <a:r>
              <a:rPr lang="fr-FR" sz="1800"/>
              <a:t>201 – </a:t>
            </a:r>
            <a:r>
              <a:rPr lang="fr-FR" sz="1800" err="1"/>
              <a:t>Created</a:t>
            </a:r>
            <a:r>
              <a:rPr lang="fr-FR" sz="1800"/>
              <a:t> -&gt; Créer un corps de type "Customer" et le script de "</a:t>
            </a:r>
            <a:r>
              <a:rPr lang="fr-FR" sz="1800" err="1"/>
              <a:t>create_exemple</a:t>
            </a:r>
            <a:r>
              <a:rPr lang="fr-FR" sz="1800"/>
              <a:t>".</a:t>
            </a:r>
          </a:p>
          <a:p>
            <a:pPr marL="514350" indent="-514350">
              <a:buAutoNum type="arabicPeriod"/>
            </a:pPr>
            <a:r>
              <a:rPr lang="fr-FR" sz="1800"/>
              <a:t>409 – </a:t>
            </a:r>
            <a:r>
              <a:rPr lang="fr-FR" sz="1800" err="1"/>
              <a:t>Conflict</a:t>
            </a:r>
            <a:r>
              <a:rPr lang="fr-FR" sz="1800"/>
              <a:t> -&gt; Mettre une description exprimant que les données n'ont pas pu être ajoutées.</a:t>
            </a:r>
          </a:p>
          <a:p>
            <a:r>
              <a:rPr lang="fr-FR" sz="1800"/>
              <a:t>                    -&gt; Ajouter un corps de type "</a:t>
            </a:r>
            <a:r>
              <a:rPr lang="fr-FR" sz="1800" err="1"/>
              <a:t>Error</a:t>
            </a:r>
            <a:r>
              <a:rPr lang="fr-FR" sz="1800"/>
              <a:t>" avec comme script d'exemple JSON "create409_exemple".</a:t>
            </a:r>
          </a:p>
        </p:txBody>
      </p:sp>
    </p:spTree>
    <p:extLst>
      <p:ext uri="{BB962C8B-B14F-4D97-AF65-F5344CB8AC3E}">
        <p14:creationId xmlns:p14="http://schemas.microsoft.com/office/powerpoint/2010/main" val="2828509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7338-021B-40CF-800F-7AB09AE9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30" y="3138302"/>
            <a:ext cx="5258764" cy="590064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Montserrat Medium"/>
              </a:rPr>
              <a:t>Talend Studio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6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D3B8-6948-4EBD-8771-069297C1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113" y="3021886"/>
            <a:ext cx="5258764" cy="812314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latin typeface="Montserrat Medium"/>
              </a:rPr>
              <a:t>GET A LIST OF COSTUMERS</a:t>
            </a:r>
          </a:p>
        </p:txBody>
      </p:sp>
    </p:spTree>
    <p:extLst>
      <p:ext uri="{BB962C8B-B14F-4D97-AF65-F5344CB8AC3E}">
        <p14:creationId xmlns:p14="http://schemas.microsoft.com/office/powerpoint/2010/main" val="273357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A417-AC43-48D9-931A-7DE82078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949808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d'une bdd avec le fichier customers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E48F6-3113-4343-9E09-5D2812844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2FA20-F070-4685-BD0E-4A6F587114B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Comme dans le TP1, à </a:t>
            </a:r>
            <a:r>
              <a:rPr lang="en-US" sz="1800" err="1"/>
              <a:t>partir</a:t>
            </a:r>
            <a:r>
              <a:rPr lang="en-US" sz="1800"/>
              <a:t> d'un job, il faut </a:t>
            </a:r>
            <a:r>
              <a:rPr lang="en-US" sz="1800" err="1"/>
              <a:t>créer</a:t>
            </a:r>
            <a:r>
              <a:rPr lang="en-US" sz="1800"/>
              <a:t> </a:t>
            </a:r>
            <a:r>
              <a:rPr lang="en-US" sz="1800" err="1"/>
              <a:t>une</a:t>
            </a:r>
            <a:r>
              <a:rPr lang="en-US" sz="1800"/>
              <a:t> BDD à </a:t>
            </a:r>
            <a:r>
              <a:rPr lang="en-US" sz="1800" err="1"/>
              <a:t>partir</a:t>
            </a:r>
            <a:r>
              <a:rPr lang="en-US" sz="1800"/>
              <a:t> du </a:t>
            </a:r>
            <a:r>
              <a:rPr lang="en-US" sz="1800" err="1"/>
              <a:t>fichier</a:t>
            </a:r>
            <a:r>
              <a:rPr lang="en-US" sz="1800"/>
              <a:t> excel "customers".</a:t>
            </a:r>
          </a:p>
          <a:p>
            <a:r>
              <a:rPr lang="en-US" sz="1800" err="1"/>
              <a:t>Quelques</a:t>
            </a:r>
            <a:r>
              <a:rPr lang="en-US" sz="1800"/>
              <a:t> </a:t>
            </a:r>
            <a:r>
              <a:rPr lang="en-US" sz="1800" err="1"/>
              <a:t>consignes</a:t>
            </a:r>
            <a:r>
              <a:rPr lang="en-US" sz="1800"/>
              <a:t> : </a:t>
            </a:r>
          </a:p>
          <a:p>
            <a:r>
              <a:rPr lang="en-US" sz="1800"/>
              <a:t>- La base sera </a:t>
            </a:r>
            <a:r>
              <a:rPr lang="en-US" sz="1800" err="1"/>
              <a:t>faite</a:t>
            </a:r>
            <a:r>
              <a:rPr lang="en-US" sz="1800"/>
              <a:t> sur </a:t>
            </a:r>
            <a:r>
              <a:rPr lang="en-US" sz="1800" err="1"/>
              <a:t>phpmyadmin</a:t>
            </a:r>
            <a:r>
              <a:rPr lang="en-US" sz="1800"/>
              <a:t>. </a:t>
            </a:r>
          </a:p>
          <a:p>
            <a:r>
              <a:rPr lang="en-US" sz="1800"/>
              <a:t>- Son nom sera customers tout </a:t>
            </a:r>
            <a:r>
              <a:rPr lang="en-US" sz="1800" err="1"/>
              <a:t>comme</a:t>
            </a:r>
            <a:r>
              <a:rPr lang="en-US" sz="1800"/>
              <a:t> le nom de </a:t>
            </a:r>
            <a:r>
              <a:rPr lang="en-US" sz="1800" err="1"/>
              <a:t>sa</a:t>
            </a:r>
            <a:r>
              <a:rPr lang="en-US" sz="1800"/>
              <a:t> table.</a:t>
            </a:r>
          </a:p>
          <a:p>
            <a:endParaRPr lang="en-US" sz="1800"/>
          </a:p>
          <a:p>
            <a:r>
              <a:rPr lang="en-US" sz="1800"/>
              <a:t>Je </a:t>
            </a:r>
            <a:r>
              <a:rPr lang="en-US" sz="1800" err="1"/>
              <a:t>compte</a:t>
            </a:r>
            <a:r>
              <a:rPr lang="en-US" sz="1800"/>
              <a:t> sur </a:t>
            </a:r>
            <a:r>
              <a:rPr lang="en-US" sz="1800" err="1"/>
              <a:t>vous</a:t>
            </a:r>
            <a:r>
              <a:rPr lang="en-US" sz="1800"/>
              <a:t> pour le faire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suivant</a:t>
            </a:r>
            <a:r>
              <a:rPr lang="en-US" sz="1800"/>
              <a:t> les </a:t>
            </a:r>
            <a:r>
              <a:rPr lang="en-US" sz="1800" err="1"/>
              <a:t>bonnes</a:t>
            </a:r>
            <a:r>
              <a:rPr lang="en-US" sz="1800"/>
              <a:t> pratiques ;) </a:t>
            </a:r>
          </a:p>
          <a:p>
            <a:r>
              <a:rPr lang="en-US" sz="1800">
                <a:ea typeface="+mn-lt"/>
                <a:cs typeface="+mn-lt"/>
                <a:hlinkClick r:id="rId2"/>
              </a:rPr>
              <a:t>Charte de développement</a:t>
            </a:r>
            <a:endParaRPr lang="en-US"/>
          </a:p>
          <a:p>
            <a:endParaRPr lang="en-US" sz="1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C15D1CE-F9C5-40C0-BBA4-1AC335D2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567" y="3433942"/>
            <a:ext cx="3208866" cy="273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EDC9-90CA-4FBD-A754-F39B3530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66" y="954888"/>
            <a:ext cx="11255254" cy="590064"/>
          </a:xfrm>
        </p:spPr>
        <p:txBody>
          <a:bodyPr/>
          <a:lstStyle/>
          <a:p>
            <a:r>
              <a:rPr lang="en-US" err="1">
                <a:latin typeface="Montserrat Medium"/>
              </a:rPr>
              <a:t>Qu'est-ce</a:t>
            </a:r>
            <a:r>
              <a:rPr lang="en-US">
                <a:latin typeface="Montserrat Medium"/>
              </a:rPr>
              <a:t> que </a:t>
            </a:r>
            <a:r>
              <a:rPr lang="en-US" err="1">
                <a:latin typeface="Montserrat Medium"/>
              </a:rPr>
              <a:t>ce</a:t>
            </a:r>
            <a:r>
              <a:rPr lang="en-US">
                <a:latin typeface="Montserrat Medium"/>
              </a:rPr>
              <a:t> </a:t>
            </a:r>
            <a:r>
              <a:rPr lang="en-US" err="1">
                <a:latin typeface="Montserrat Medium"/>
              </a:rPr>
              <a:t>composant</a:t>
            </a:r>
            <a:r>
              <a:rPr lang="en-US">
                <a:latin typeface="Montserrat Medium"/>
              </a:rPr>
              <a:t> </a:t>
            </a:r>
            <a:r>
              <a:rPr lang="en-US" err="1">
                <a:latin typeface="Montserrat Medium"/>
              </a:rPr>
              <a:t>joblet</a:t>
            </a:r>
            <a:r>
              <a:rPr lang="en-US">
                <a:latin typeface="Montserrat Medium"/>
              </a:rPr>
              <a:t>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84CD9-774D-49F4-A0D3-EA9B3A0A2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Parenthèse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9B22E36-D74A-40BF-B5E6-49DC724B0EE0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670560" y="2334578"/>
            <a:ext cx="3048000" cy="1400175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E5D3C4-117C-4FE2-ABFD-12777CC30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4028557"/>
            <a:ext cx="8493760" cy="2113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8EAA1-F7CF-4EF8-AD27-F2B8C928F807}"/>
              </a:ext>
            </a:extLst>
          </p:cNvPr>
          <p:cNvSpPr txBox="1"/>
          <p:nvPr/>
        </p:nvSpPr>
        <p:spPr>
          <a:xfrm>
            <a:off x="4035865" y="2439181"/>
            <a:ext cx="75793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7F7F7F"/>
                </a:solidFill>
              </a:rPr>
              <a:t>Ce composant créé par Clara Maignan permet de décrypter les fichiers de </a:t>
            </a:r>
            <a:r>
              <a:rPr lang="fr-FR" err="1">
                <a:solidFill>
                  <a:srgbClr val="7F7F7F"/>
                </a:solidFill>
              </a:rPr>
              <a:t>contexts</a:t>
            </a:r>
            <a:r>
              <a:rPr lang="fr-FR">
                <a:solidFill>
                  <a:srgbClr val="7F7F7F"/>
                </a:solidFill>
              </a:rPr>
              <a:t> encodés et de les lire</a:t>
            </a:r>
          </a:p>
        </p:txBody>
      </p:sp>
    </p:spTree>
    <p:extLst>
      <p:ext uri="{BB962C8B-B14F-4D97-AF65-F5344CB8AC3E}">
        <p14:creationId xmlns:p14="http://schemas.microsoft.com/office/powerpoint/2010/main" val="253611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FEA70C31-3827-44FE-9694-DD0EB101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530" y="3138303"/>
            <a:ext cx="5258764" cy="590064"/>
          </a:xfrm>
        </p:spPr>
        <p:txBody>
          <a:bodyPr/>
          <a:lstStyle/>
          <a:p>
            <a:r>
              <a:rPr lang="fr-FR">
                <a:latin typeface="Montserrat Medium"/>
              </a:rPr>
              <a:t>Contexte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754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C39D-24D7-4A24-A2FD-2B973C0E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Création de la branche "get list"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64C42-6306-40AC-A15F-F1FBB16422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6C461-B682-48CE-9FF8-9F10670057B3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rgbClr val="00335E"/>
                </a:solidFill>
              </a:rPr>
              <a:t>La branche "get list" est celle qui nous permettra d'envoyer la demande et de recevoir la réponse de cette opération de notre API créée dans API designer.</a:t>
            </a:r>
          </a:p>
          <a:p>
            <a:r>
              <a:rPr lang="en-US" sz="1800">
                <a:solidFill>
                  <a:srgbClr val="7F7F7F"/>
                </a:solidFill>
              </a:rPr>
              <a:t>Cette branche sera construite dans un nouveau job et utilisera des modules ESB.</a:t>
            </a:r>
          </a:p>
          <a:p>
            <a:r>
              <a:rPr lang="en-US" sz="1800" b="1">
                <a:solidFill>
                  <a:srgbClr val="7F7F7F"/>
                </a:solidFill>
              </a:rPr>
              <a:t>Etape 1 : </a:t>
            </a:r>
          </a:p>
          <a:p>
            <a:r>
              <a:rPr lang="en-US" sz="1800"/>
              <a:t> - tRESTRequest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D98B7FB-DBB1-4DEE-AD24-89F924DF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3712633"/>
            <a:ext cx="923925" cy="533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8BDB63-442A-468E-A786-DD059454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7" y="4364737"/>
            <a:ext cx="5484287" cy="190173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0A8912-C62B-473B-80E2-A2C8C8BF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440" y="4458780"/>
            <a:ext cx="5442417" cy="160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7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4FDD-EBEE-46E1-B20D-32735ED7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CRéation de la branche "GET LIST"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EA692-8960-4730-9835-5E8431C7B1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2A6CE-9F42-473A-AFD3-8346DD44BE6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92448" y="1960519"/>
            <a:ext cx="11252200" cy="4562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Etape 2 :</a:t>
            </a:r>
          </a:p>
          <a:p>
            <a:r>
              <a:rPr lang="en-US" sz="1800"/>
              <a:t>- tFlowToIterate                lié au composant précédent avec un </a:t>
            </a:r>
            <a:r>
              <a:rPr lang="en-US" sz="1800">
                <a:solidFill>
                  <a:schemeClr val="accent5"/>
                </a:solidFill>
              </a:rPr>
              <a:t>row main. </a:t>
            </a:r>
          </a:p>
          <a:p>
            <a:endParaRPr lang="en-US" sz="1800">
              <a:solidFill>
                <a:srgbClr val="7F7F7F"/>
              </a:solidFill>
            </a:endParaRPr>
          </a:p>
          <a:p>
            <a:r>
              <a:rPr lang="en-US" sz="1800" b="1">
                <a:solidFill>
                  <a:srgbClr val="7F7F7F"/>
                </a:solidFill>
              </a:rPr>
              <a:t>Etape 3 :</a:t>
            </a:r>
          </a:p>
          <a:p>
            <a:r>
              <a:rPr lang="en-US" sz="1800">
                <a:solidFill>
                  <a:srgbClr val="7F7F7F"/>
                </a:solidFill>
              </a:rPr>
              <a:t>- Liaison </a:t>
            </a:r>
            <a:r>
              <a:rPr lang="en-US" sz="1800">
                <a:solidFill>
                  <a:srgbClr val="92D050"/>
                </a:solidFill>
              </a:rPr>
              <a:t>iterate</a:t>
            </a:r>
            <a:r>
              <a:rPr lang="en-US" sz="1800">
                <a:solidFill>
                  <a:srgbClr val="7F7F7F"/>
                </a:solidFill>
              </a:rPr>
              <a:t> vers un tDBInput</a:t>
            </a:r>
          </a:p>
          <a:p>
            <a:r>
              <a:rPr lang="en-US" sz="1800">
                <a:solidFill>
                  <a:srgbClr val="7F7F7F"/>
                </a:solidFill>
              </a:rPr>
              <a:t>- Remplir les informations de connexions ainsi que la requête où nous souhaitons récuperer l'ID, le nom, le prénom et l'adresse mail.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0334DD4-44FE-4529-B9AD-227990E9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61" y="2443918"/>
            <a:ext cx="839259" cy="5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8F27-86F5-4F71-879B-2FABB4F4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Création de la branche "get list"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B2DA8-DB39-4715-8AFC-C7132DCE5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Etape</a:t>
            </a:r>
            <a:r>
              <a:rPr lang="en-US"/>
              <a:t> 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7F98E-3594-4A50-90F4-C4DFC7A8EB4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0483" y="1970088"/>
            <a:ext cx="11548533" cy="4625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 b="1"/>
              <a:t>Etape 4 :</a:t>
            </a:r>
          </a:p>
          <a:p>
            <a:r>
              <a:rPr lang="fr-FR" sz="1800"/>
              <a:t>- </a:t>
            </a:r>
            <a:r>
              <a:rPr lang="fr-FR" sz="1800" err="1"/>
              <a:t>tXMLMap</a:t>
            </a:r>
            <a:r>
              <a:rPr lang="fr-FR" sz="1800"/>
              <a:t> avec une liaison </a:t>
            </a:r>
            <a:r>
              <a:rPr lang="fr-FR" sz="1800" err="1">
                <a:solidFill>
                  <a:schemeClr val="accent5"/>
                </a:solidFill>
              </a:rPr>
              <a:t>row</a:t>
            </a:r>
            <a:r>
              <a:rPr lang="fr-FR" sz="1800">
                <a:solidFill>
                  <a:schemeClr val="accent5"/>
                </a:solidFill>
              </a:rPr>
              <a:t> main</a:t>
            </a:r>
            <a:r>
              <a:rPr lang="fr-FR" sz="1800"/>
              <a:t> partant de la </a:t>
            </a:r>
            <a:r>
              <a:rPr lang="fr-FR" sz="1800" err="1"/>
              <a:t>bdd</a:t>
            </a:r>
            <a:r>
              <a:rPr lang="fr-FR" sz="1800"/>
              <a:t>.</a:t>
            </a:r>
          </a:p>
          <a:p>
            <a:r>
              <a:rPr lang="fr-FR" sz="1800"/>
              <a:t>Le </a:t>
            </a:r>
            <a:r>
              <a:rPr lang="fr-FR" sz="1800" err="1"/>
              <a:t>tXMLMap</a:t>
            </a:r>
            <a:r>
              <a:rPr lang="fr-FR" sz="1800"/>
              <a:t> permet de sortir nos champs sous un format XML et donc d'un body.</a:t>
            </a:r>
          </a:p>
          <a:p>
            <a:r>
              <a:rPr lang="fr-FR" sz="1800"/>
              <a:t>- Ne pas oublier de mettre "</a:t>
            </a:r>
            <a:r>
              <a:rPr lang="fr-FR" sz="1800" err="1"/>
              <a:t>true</a:t>
            </a:r>
            <a:r>
              <a:rPr lang="fr-FR" sz="1800"/>
              <a:t>" à la condition "all in one". On affiche ce paramètre grâce à la clé.</a:t>
            </a:r>
          </a:p>
          <a:p>
            <a:r>
              <a:rPr lang="fr-FR" sz="1800"/>
              <a:t>- Pour boucler sur un élément, il faut faire "</a:t>
            </a:r>
            <a:r>
              <a:rPr lang="fr-FR" sz="1800" err="1"/>
              <a:t>create</a:t>
            </a:r>
            <a:r>
              <a:rPr lang="fr-FR" sz="1800"/>
              <a:t> an </a:t>
            </a:r>
            <a:r>
              <a:rPr lang="fr-FR" sz="1800" err="1"/>
              <a:t>attribute</a:t>
            </a:r>
            <a:r>
              <a:rPr lang="fr-FR" sz="1800"/>
              <a:t>" et pour les autres les créer en tant que "</a:t>
            </a:r>
            <a:r>
              <a:rPr lang="fr-FR" sz="1800" err="1"/>
              <a:t>sub-element</a:t>
            </a:r>
            <a:r>
              <a:rPr lang="fr-FR" sz="1800"/>
              <a:t>". Il faut autant "d'étages" que de balises sur votre XML afin qu'il puisse lire et donner toutes les données.</a:t>
            </a:r>
          </a:p>
          <a:p>
            <a:endParaRPr lang="fr-FR" sz="1800"/>
          </a:p>
          <a:p>
            <a:endParaRPr lang="fr-FR" sz="1800"/>
          </a:p>
          <a:p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060677-C90B-46C6-9C65-ABAE28473DAF}"/>
              </a:ext>
            </a:extLst>
          </p:cNvPr>
          <p:cNvSpPr/>
          <p:nvPr/>
        </p:nvSpPr>
        <p:spPr>
          <a:xfrm>
            <a:off x="8559800" y="5800146"/>
            <a:ext cx="3058582" cy="257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E914EE3-9E78-4B08-9E24-963BEA1B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97" y="4892850"/>
            <a:ext cx="7112054" cy="17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58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FCF7D8FD-45C5-4015-B26B-53C5DE886B7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236377" y="57627"/>
            <a:ext cx="11721995" cy="67415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349A54-ACCD-41EA-98C1-06A8100D41EB}"/>
              </a:ext>
            </a:extLst>
          </p:cNvPr>
          <p:cNvSpPr/>
          <p:nvPr/>
        </p:nvSpPr>
        <p:spPr>
          <a:xfrm>
            <a:off x="10536265" y="1544295"/>
            <a:ext cx="1418166" cy="116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1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DBEF2-CBB0-4C5E-8628-3CC0060E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CRéation de la branche "get list"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CFC17-FC59-402D-85B4-5915A1F85A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6D3E2-88A2-487E-B0B4-FBA0D85D06B2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err="1"/>
              <a:t>Etape</a:t>
            </a:r>
            <a:r>
              <a:rPr lang="en-US" sz="1800" b="1"/>
              <a:t> 5 :</a:t>
            </a:r>
          </a:p>
          <a:p>
            <a:r>
              <a:rPr lang="en-US" sz="1800"/>
              <a:t>- Liaison </a:t>
            </a:r>
            <a:r>
              <a:rPr lang="en-US" sz="1800">
                <a:solidFill>
                  <a:schemeClr val="accent5"/>
                </a:solidFill>
              </a:rPr>
              <a:t>row main</a:t>
            </a:r>
            <a:r>
              <a:rPr lang="en-US" sz="1800"/>
              <a:t> avec le dernier </a:t>
            </a:r>
            <a:r>
              <a:rPr lang="en-US" sz="1800" err="1"/>
              <a:t>composant</a:t>
            </a:r>
            <a:r>
              <a:rPr lang="en-US" sz="1800"/>
              <a:t> qui </a:t>
            </a:r>
            <a:r>
              <a:rPr lang="en-US" sz="1800" err="1"/>
              <a:t>est</a:t>
            </a:r>
            <a:r>
              <a:rPr lang="en-US" sz="1800"/>
              <a:t> </a:t>
            </a:r>
            <a:r>
              <a:rPr lang="en-US" sz="1800" err="1"/>
              <a:t>tRESTResponse</a:t>
            </a:r>
            <a:r>
              <a:rPr lang="en-US" sz="1800"/>
              <a:t>.</a:t>
            </a:r>
            <a:endParaRPr lang="en-US" sz="1800" b="1"/>
          </a:p>
          <a:p>
            <a:r>
              <a:rPr lang="en-US" sz="1800"/>
              <a:t>- </a:t>
            </a:r>
            <a:r>
              <a:rPr lang="en-US" sz="1800" err="1"/>
              <a:t>Retourner</a:t>
            </a:r>
            <a:r>
              <a:rPr lang="en-US" sz="1800"/>
              <a:t> un document et un </a:t>
            </a:r>
            <a:r>
              <a:rPr lang="en-US" sz="1800" err="1"/>
              <a:t>statut</a:t>
            </a:r>
            <a:r>
              <a:rPr lang="en-US" sz="1800"/>
              <a:t> OK – 200 (</a:t>
            </a:r>
            <a:r>
              <a:rPr lang="en-US" sz="1800" err="1"/>
              <a:t>comme</a:t>
            </a:r>
            <a:r>
              <a:rPr lang="en-US" sz="1800"/>
              <a:t> </a:t>
            </a:r>
            <a:r>
              <a:rPr lang="en-US" sz="1800" err="1"/>
              <a:t>celui</a:t>
            </a:r>
            <a:r>
              <a:rPr lang="en-US" sz="1800"/>
              <a:t> créé dans API designer).</a:t>
            </a:r>
            <a:endParaRPr lang="en-US" sz="1800" b="1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FE6BC8D-AC41-4E97-A571-C028E5C95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169" y="2381250"/>
            <a:ext cx="990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25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E6A8-6F09-4A37-9AD6-BF0697AF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20" y="953777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"get list" - finalisation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6FFA6-3747-4B82-99CE-9577D1DD0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3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354CE7D-464B-4E96-9290-0F4298F351CB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1145918" y="2338614"/>
            <a:ext cx="8441646" cy="4322118"/>
          </a:xfrm>
        </p:spPr>
      </p:pic>
    </p:spTree>
    <p:extLst>
      <p:ext uri="{BB962C8B-B14F-4D97-AF65-F5344CB8AC3E}">
        <p14:creationId xmlns:p14="http://schemas.microsoft.com/office/powerpoint/2010/main" val="120241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8BD2-F4E7-4044-900D-6B7C7583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988" y="3136979"/>
            <a:ext cx="5901701" cy="590064"/>
          </a:xfrm>
        </p:spPr>
        <p:txBody>
          <a:bodyPr>
            <a:normAutofit/>
          </a:bodyPr>
          <a:lstStyle/>
          <a:p>
            <a:r>
              <a:rPr lang="en-US" sz="2900">
                <a:latin typeface="Montserrat Medium"/>
              </a:rPr>
              <a:t>Delete a customer</a:t>
            </a:r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3088666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8EBA-2FA2-40F6-8FB7-F55C08A8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810902"/>
            <a:ext cx="11255254" cy="78056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CREATION DE LA BRANCHE "delete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664C2-4E49-44B8-867C-C9809D6C9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DF00C-D9D2-4A8C-982B-00B332227C7B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Pour créer cette branche, il faut repartir du même composant tRESTRequest que précédemment.</a:t>
            </a:r>
          </a:p>
          <a:p>
            <a:r>
              <a:rPr lang="en-US" sz="1800" b="1"/>
              <a:t>Etape 1 :</a:t>
            </a:r>
          </a:p>
          <a:p>
            <a:r>
              <a:rPr lang="en-US" sz="1800"/>
              <a:t>- Remplir tRESTRequest pour la partie "delete a customer".</a:t>
            </a:r>
          </a:p>
          <a:p>
            <a:endParaRPr lang="en-US" sz="180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7D26BAB-3884-4A3F-8F4B-B1AE1C76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359" y="3973269"/>
            <a:ext cx="4053587" cy="200778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8676D9A-6A6E-4604-9C20-A6DE875EC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85" y="3874878"/>
            <a:ext cx="7673787" cy="27403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C2F92D9-2C7E-47C7-AB41-5338193F4585}"/>
              </a:ext>
            </a:extLst>
          </p:cNvPr>
          <p:cNvSpPr/>
          <p:nvPr/>
        </p:nvSpPr>
        <p:spPr>
          <a:xfrm>
            <a:off x="2138361" y="4507703"/>
            <a:ext cx="250033" cy="4643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8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D25A-6D14-49FA-BFDE-48113C94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949808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"delete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0525E-E0C0-4977-BEB4-052D27D584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79C18-29FD-4C59-868A-D2BF078EFD35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 b="1"/>
              <a:t>Etape 2 :</a:t>
            </a:r>
          </a:p>
          <a:p>
            <a:r>
              <a:rPr lang="fr-FR" sz="1800"/>
              <a:t>- Lier le composant suivant à un tMap par un </a:t>
            </a:r>
            <a:r>
              <a:rPr lang="fr-FR" sz="1800">
                <a:solidFill>
                  <a:schemeClr val="accent5"/>
                </a:solidFill>
              </a:rPr>
              <a:t>row main</a:t>
            </a:r>
            <a:r>
              <a:rPr lang="fr-FR" sz="1800"/>
              <a:t>.</a:t>
            </a:r>
          </a:p>
          <a:p>
            <a:endParaRPr lang="fr-FR" sz="1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6F9FAE4-D2D1-4716-9E3A-1252EA6C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78" y="2855547"/>
            <a:ext cx="7018867" cy="36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08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A37C-E840-43ED-B678-FDF5B8E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907475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"delete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BAC0C-7EA3-4A55-AB7B-F2DEAC0F09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64105-6939-40D0-A40C-983587995F32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err="1"/>
              <a:t>Etape</a:t>
            </a:r>
            <a:r>
              <a:rPr lang="en-US" sz="1800" b="1"/>
              <a:t> 3 :</a:t>
            </a:r>
          </a:p>
          <a:p>
            <a:r>
              <a:rPr lang="en-US" sz="1800"/>
              <a:t>- </a:t>
            </a:r>
            <a:r>
              <a:rPr lang="en-US" sz="1800" err="1"/>
              <a:t>Composant</a:t>
            </a:r>
            <a:r>
              <a:rPr lang="en-US" sz="1800"/>
              <a:t> </a:t>
            </a:r>
            <a:r>
              <a:rPr lang="en-US" sz="1800" err="1"/>
              <a:t>tDBOutput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row main avec le </a:t>
            </a:r>
            <a:r>
              <a:rPr lang="en-US" sz="1800" err="1"/>
              <a:t>tMap</a:t>
            </a:r>
            <a:r>
              <a:rPr lang="en-US" sz="1800"/>
              <a:t>.</a:t>
            </a:r>
          </a:p>
          <a:p>
            <a:r>
              <a:rPr lang="en-US" sz="1800"/>
              <a:t>- Action sur les </a:t>
            </a:r>
            <a:r>
              <a:rPr lang="en-US" sz="1800" err="1"/>
              <a:t>données</a:t>
            </a:r>
            <a:r>
              <a:rPr lang="en-US" sz="1800"/>
              <a:t> : delete</a:t>
            </a:r>
          </a:p>
          <a:p>
            <a:endParaRPr lang="en-US" sz="1800"/>
          </a:p>
          <a:p>
            <a:r>
              <a:rPr lang="en-US" sz="1800" b="1" err="1"/>
              <a:t>Etape</a:t>
            </a:r>
            <a:r>
              <a:rPr lang="en-US" sz="1800" b="1"/>
              <a:t> 4 :</a:t>
            </a:r>
          </a:p>
          <a:p>
            <a:r>
              <a:rPr lang="en-US" sz="1800"/>
              <a:t>Pour </a:t>
            </a:r>
            <a:r>
              <a:rPr lang="en-US" sz="1800" err="1"/>
              <a:t>cette</a:t>
            </a:r>
            <a:r>
              <a:rPr lang="en-US" sz="1800"/>
              <a:t> étape, nous </a:t>
            </a:r>
            <a:r>
              <a:rPr lang="en-US" sz="1800" err="1"/>
              <a:t>allons</a:t>
            </a:r>
            <a:r>
              <a:rPr lang="en-US" sz="1800"/>
              <a:t> distinguer deux </a:t>
            </a:r>
            <a:r>
              <a:rPr lang="en-US" sz="1800" err="1"/>
              <a:t>cas</a:t>
            </a:r>
            <a:r>
              <a:rPr lang="en-US" sz="1800"/>
              <a:t> :</a:t>
            </a:r>
          </a:p>
          <a:p>
            <a:r>
              <a:rPr lang="en-US" sz="1800"/>
              <a:t>- les </a:t>
            </a:r>
            <a:r>
              <a:rPr lang="en-US" sz="1800" err="1"/>
              <a:t>données</a:t>
            </a:r>
            <a:r>
              <a:rPr lang="en-US" sz="1800"/>
              <a:t> </a:t>
            </a:r>
            <a:r>
              <a:rPr lang="en-US" sz="1800" err="1"/>
              <a:t>ont</a:t>
            </a:r>
            <a:r>
              <a:rPr lang="en-US" sz="1800"/>
              <a:t> bien </a:t>
            </a:r>
            <a:r>
              <a:rPr lang="en-US" sz="1800" err="1"/>
              <a:t>été</a:t>
            </a:r>
            <a:r>
              <a:rPr lang="en-US" sz="1800"/>
              <a:t> </a:t>
            </a:r>
            <a:r>
              <a:rPr lang="en-US" sz="1800" err="1"/>
              <a:t>supprimées</a:t>
            </a:r>
            <a:r>
              <a:rPr lang="en-US" sz="1800"/>
              <a:t>.</a:t>
            </a:r>
          </a:p>
          <a:p>
            <a:r>
              <a:rPr lang="en-US" sz="1800"/>
              <a:t>- les </a:t>
            </a:r>
            <a:r>
              <a:rPr lang="en-US" sz="1800" err="1"/>
              <a:t>données</a:t>
            </a:r>
            <a:r>
              <a:rPr lang="en-US" sz="1800"/>
              <a:t> </a:t>
            </a:r>
            <a:r>
              <a:rPr lang="en-US" sz="1800" err="1"/>
              <a:t>n'ont</a:t>
            </a:r>
            <a:r>
              <a:rPr lang="en-US" sz="1800"/>
              <a:t> pas </a:t>
            </a:r>
            <a:r>
              <a:rPr lang="en-US" sz="1800" err="1"/>
              <a:t>été</a:t>
            </a:r>
            <a:r>
              <a:rPr lang="en-US" sz="1800"/>
              <a:t> </a:t>
            </a:r>
            <a:r>
              <a:rPr lang="en-US" sz="1800" err="1"/>
              <a:t>supprimées</a:t>
            </a:r>
            <a:r>
              <a:rPr lang="en-US" sz="1800"/>
              <a:t>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9164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75C4FB4-50A3-4747-9CFA-4EAB811C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Medium"/>
              </a:rPr>
              <a:t>Contexte</a:t>
            </a:r>
            <a:endParaRPr lang="fr-FR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484E84A-5FAC-40CA-92F2-D5F1FF7F930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9926" y="1979049"/>
            <a:ext cx="11252200" cy="429728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0"/>
              </a:spcAft>
            </a:pPr>
            <a:endParaRPr lang="fr-FR" sz="1600">
              <a:ea typeface="+mn-lt"/>
              <a:cs typeface="+mn-lt"/>
            </a:endParaRPr>
          </a:p>
          <a:p>
            <a:pPr>
              <a:spcAft>
                <a:spcPts val="0"/>
              </a:spcAft>
            </a:pPr>
            <a:r>
              <a:rPr lang="fr-FR" sz="1600">
                <a:ea typeface="+mn-lt"/>
                <a:cs typeface="+mn-lt"/>
              </a:rPr>
              <a:t>Une société souhaite créer une API composée de trois opérations :</a:t>
            </a:r>
            <a:endParaRPr lang="en-US">
              <a:ea typeface="+mn-lt"/>
              <a:cs typeface="+mn-lt"/>
            </a:endParaRPr>
          </a:p>
          <a:p>
            <a:pPr marL="285750" indent="-285750">
              <a:spcAft>
                <a:spcPts val="0"/>
              </a:spcAft>
              <a:buFont typeface="Wingdings"/>
              <a:buChar char="v"/>
            </a:pPr>
            <a:r>
              <a:rPr lang="fr-FR" sz="1600"/>
              <a:t>La première afin de requêter ses données clients.</a:t>
            </a:r>
          </a:p>
          <a:p>
            <a:pPr marL="285750" indent="-285750">
              <a:spcAft>
                <a:spcPts val="0"/>
              </a:spcAft>
              <a:buFont typeface="Wingdings"/>
              <a:buChar char="v"/>
            </a:pPr>
            <a:r>
              <a:rPr lang="fr-FR" sz="1600"/>
              <a:t>La seconde pour alimenter sa table existante avec de nouveaux clients.</a:t>
            </a:r>
          </a:p>
          <a:p>
            <a:pPr marL="285750" indent="-285750">
              <a:spcAft>
                <a:spcPts val="0"/>
              </a:spcAft>
              <a:buFont typeface="Wingdings"/>
              <a:buChar char="v"/>
            </a:pPr>
            <a:r>
              <a:rPr lang="fr-FR" sz="1600">
                <a:ea typeface="+mn-lt"/>
                <a:cs typeface="+mn-lt"/>
              </a:rPr>
              <a:t>La troisième pour supprimer d'anciens clients.</a:t>
            </a:r>
          </a:p>
          <a:p>
            <a:pPr>
              <a:spcAft>
                <a:spcPts val="0"/>
              </a:spcAft>
            </a:pPr>
            <a:endParaRPr lang="en-US" sz="1600">
              <a:ea typeface="+mn-lt"/>
              <a:cs typeface="+mn-lt"/>
            </a:endParaRPr>
          </a:p>
          <a:p>
            <a:pPr>
              <a:spcAft>
                <a:spcPts val="0"/>
              </a:spcAft>
            </a:pPr>
            <a:r>
              <a:rPr lang="fr-FR" sz="1600">
                <a:ea typeface="+mn-lt"/>
                <a:cs typeface="+mn-lt"/>
              </a:rPr>
              <a:t>En plus de faire fonctionner cette API, la société aimerait voir le résultat de ses opérations lorsqu'elle les requête.</a:t>
            </a:r>
          </a:p>
          <a:p>
            <a:pPr>
              <a:spcAft>
                <a:spcPts val="0"/>
              </a:spcAft>
            </a:pPr>
            <a:endParaRPr lang="fr-FR" sz="1600">
              <a:ea typeface="+mn-lt"/>
              <a:cs typeface="+mn-lt"/>
            </a:endParaRPr>
          </a:p>
          <a:p>
            <a:pPr>
              <a:spcAft>
                <a:spcPts val="0"/>
              </a:spcAft>
            </a:pPr>
            <a:r>
              <a:rPr lang="fr-FR" sz="1600"/>
              <a:t>Les objectifs de ce TP sont donc :</a:t>
            </a:r>
          </a:p>
          <a:p>
            <a:pPr>
              <a:spcAft>
                <a:spcPts val="0"/>
              </a:spcAft>
            </a:pPr>
            <a:endParaRPr lang="fr-FR" sz="1600">
              <a:ea typeface="+mn-lt"/>
              <a:cs typeface="+mn-lt"/>
            </a:endParaRPr>
          </a:p>
          <a:p>
            <a:r>
              <a:rPr lang="fr-FR" sz="1600">
                <a:ea typeface="+mn-lt"/>
                <a:cs typeface="+mn-lt"/>
              </a:rPr>
              <a:t>- Utiliser le module Talend Cloud API Designer afin de créer l'API et ses trois opérations. </a:t>
            </a:r>
          </a:p>
          <a:p>
            <a:r>
              <a:rPr lang="fr-FR" sz="1600">
                <a:ea typeface="+mn-lt"/>
                <a:cs typeface="+mn-lt"/>
              </a:rPr>
              <a:t>- Implémenter l'API dans Talend Studio.</a:t>
            </a:r>
          </a:p>
          <a:p>
            <a:r>
              <a:rPr lang="fr-FR" sz="1600">
                <a:ea typeface="+mn-lt"/>
                <a:cs typeface="+mn-lt"/>
              </a:rPr>
              <a:t>- La tester grâce au module Talend Cloud API Tester.</a:t>
            </a:r>
          </a:p>
          <a:p>
            <a:r>
              <a:rPr lang="fr-FR" sz="1600">
                <a:ea typeface="+mn-lt"/>
                <a:cs typeface="+mn-lt"/>
              </a:rPr>
              <a:t>- Découvrir et utiliser le module ESB de Talend Studio.</a:t>
            </a:r>
          </a:p>
          <a:p>
            <a:pPr>
              <a:spcAft>
                <a:spcPts val="0"/>
              </a:spcAft>
            </a:pPr>
            <a:endParaRPr lang="fr-FR" sz="1600">
              <a:solidFill>
                <a:srgbClr val="7F7F7F"/>
              </a:solidFill>
            </a:endParaRPr>
          </a:p>
          <a:p>
            <a:pPr>
              <a:spcAft>
                <a:spcPts val="0"/>
              </a:spcAft>
            </a:pPr>
            <a:endParaRPr lang="fr-FR" sz="16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116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A20DF-1B7C-4B1B-982C-650721F58C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indent="1270"/>
            <a:r>
              <a:rPr lang="en-US">
                <a:latin typeface="Montserrat SemiBold"/>
              </a:rPr>
              <a:t>Si l'id a bien été supprimé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732AC-6ACC-4919-8007-0EDA11E3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"delete a customer"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C427A-D9C6-49B8-8CE5-FA2A18E6C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Etape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9F714-7EC1-4840-B3F0-EB178BBA86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8368" y="2507520"/>
            <a:ext cx="5453231" cy="4088451"/>
          </a:xfrm>
        </p:spPr>
        <p:txBody>
          <a:bodyPr/>
          <a:lstStyle/>
          <a:p>
            <a:r>
              <a:rPr lang="en-US">
                <a:latin typeface="Montserrat Light"/>
              </a:rPr>
              <a:t>- Liaison "if" à un </a:t>
            </a:r>
            <a:r>
              <a:rPr lang="en-US" err="1">
                <a:latin typeface="Montserrat Light"/>
              </a:rPr>
              <a:t>tJava</a:t>
            </a:r>
            <a:r>
              <a:rPr lang="en-US">
                <a:latin typeface="Montserrat Light"/>
              </a:rPr>
              <a:t>.</a:t>
            </a:r>
          </a:p>
          <a:p>
            <a:endParaRPr lang="en-US">
              <a:latin typeface="Montserrat Light"/>
            </a:endParaRPr>
          </a:p>
          <a:p>
            <a:r>
              <a:rPr lang="en-US">
                <a:latin typeface="Montserrat Light"/>
              </a:rPr>
              <a:t>Pour la condition </a:t>
            </a:r>
            <a:r>
              <a:rPr lang="en-US" err="1">
                <a:latin typeface="Montserrat Light"/>
              </a:rPr>
              <a:t>mettre</a:t>
            </a:r>
            <a:r>
              <a:rPr lang="en-US">
                <a:latin typeface="Montserrat Light"/>
              </a:rPr>
              <a:t> : </a:t>
            </a:r>
          </a:p>
          <a:p>
            <a:r>
              <a:rPr lang="en-US">
                <a:solidFill>
                  <a:schemeClr val="accent1"/>
                </a:solidFill>
                <a:latin typeface="Montserrat Light"/>
              </a:rPr>
              <a:t>((Integer)</a:t>
            </a:r>
            <a:r>
              <a:rPr lang="en-US" err="1">
                <a:solidFill>
                  <a:schemeClr val="accent1"/>
                </a:solidFill>
                <a:latin typeface="Montserrat Light"/>
              </a:rPr>
              <a:t>globalMap.get</a:t>
            </a:r>
            <a:r>
              <a:rPr lang="en-US">
                <a:solidFill>
                  <a:schemeClr val="accent1"/>
                </a:solidFill>
                <a:latin typeface="Montserrat Light"/>
              </a:rPr>
              <a:t>("tDBOutput_2_NB_LINE_DELETED")) &gt;= 1</a:t>
            </a:r>
          </a:p>
          <a:p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rgbClr val="7F7F7F"/>
                </a:solidFill>
                <a:latin typeface="Montserrat Light"/>
              </a:rPr>
              <a:t>- Faire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en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sorte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que le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tJava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sorte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que la suppression a bien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été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effectuée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.</a:t>
            </a:r>
          </a:p>
          <a:p>
            <a:endParaRPr lang="en-US">
              <a:solidFill>
                <a:srgbClr val="7F7F7F"/>
              </a:solidFill>
            </a:endParaRPr>
          </a:p>
          <a:p>
            <a:r>
              <a:rPr lang="en-US">
                <a:solidFill>
                  <a:srgbClr val="7F7F7F"/>
                </a:solidFill>
                <a:latin typeface="Montserrat Light"/>
              </a:rPr>
              <a:t>-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Finir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par un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tRestResponse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en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liaison </a:t>
            </a:r>
            <a:r>
              <a:rPr lang="en-US">
                <a:solidFill>
                  <a:schemeClr val="accent5"/>
                </a:solidFill>
                <a:latin typeface="Montserrat Light"/>
              </a:rPr>
              <a:t>row main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(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différent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du premier) avec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comme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type de corps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une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chaine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de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caractère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et un </a:t>
            </a:r>
            <a:r>
              <a:rPr lang="en-US" err="1">
                <a:solidFill>
                  <a:srgbClr val="7F7F7F"/>
                </a:solidFill>
                <a:latin typeface="Montserrat Light"/>
              </a:rPr>
              <a:t>statut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 200.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EF6FC7-A1E2-453E-9D08-396148C73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indent="1270"/>
            <a:r>
              <a:rPr lang="en-US">
                <a:latin typeface="Montserrat SemiBold"/>
              </a:rPr>
              <a:t>Si l'id n'a pas été supprimé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350FB5-37D8-4A63-BAD5-5CCCD2F089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latin typeface="Montserrat Light"/>
              </a:rPr>
              <a:t>- Liaison if à un autre tJava</a:t>
            </a:r>
          </a:p>
          <a:p>
            <a:endParaRPr lang="en-US"/>
          </a:p>
          <a:p>
            <a:r>
              <a:rPr lang="en-US">
                <a:latin typeface="Montserrat Light"/>
              </a:rPr>
              <a:t>Condition du if :</a:t>
            </a:r>
            <a:endParaRPr lang="en-US"/>
          </a:p>
          <a:p>
            <a:r>
              <a:rPr lang="en-US">
                <a:solidFill>
                  <a:srgbClr val="00335E"/>
                </a:solidFill>
                <a:latin typeface="Montserrat Light"/>
              </a:rPr>
              <a:t>((Integer)globalMap.get("tDBOutput_2_NB_LINE_DELETED")) &lt; 1</a:t>
            </a:r>
          </a:p>
          <a:p>
            <a:endParaRPr lang="en-US"/>
          </a:p>
          <a:p>
            <a:r>
              <a:rPr lang="en-US">
                <a:latin typeface="Montserrat Light"/>
              </a:rPr>
              <a:t>- Faire en sorte que le tJava exprime que le suppresion est KO.</a:t>
            </a:r>
          </a:p>
          <a:p>
            <a:endParaRPr lang="en-US"/>
          </a:p>
          <a:p>
            <a:r>
              <a:rPr lang="en-US">
                <a:latin typeface="Montserrat Light"/>
              </a:rPr>
              <a:t>- Finir avec un nouveau tRestResponse en liaison </a:t>
            </a:r>
            <a:r>
              <a:rPr lang="en-US">
                <a:solidFill>
                  <a:schemeClr val="accent5"/>
                </a:solidFill>
                <a:latin typeface="Montserrat Light"/>
              </a:rPr>
              <a:t>row main</a:t>
            </a:r>
            <a:r>
              <a:rPr lang="en-US">
                <a:solidFill>
                  <a:srgbClr val="7F7F7F"/>
                </a:solidFill>
                <a:latin typeface="Montserrat Light"/>
              </a:rPr>
              <a:t>. Retourner le même type de corps que le précédent et customiser le statut pour reconnaitre l'erreur.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93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71F04-3651-4282-AC27-4B6E443D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918058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"delete a customer" - finalisation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C757B7-4F08-4AFD-8EBB-1F4A442DAB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64A540E-DE87-4B44-AF2A-CF49095F7378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 rotWithShape="1">
          <a:blip r:embed="rId2"/>
          <a:srcRect l="5464" t="779" b="-467"/>
          <a:stretch/>
        </p:blipFill>
        <p:spPr>
          <a:xfrm>
            <a:off x="3047471" y="3728156"/>
            <a:ext cx="5483751" cy="2259889"/>
          </a:xfr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476F37A-4BB0-428F-BFBE-8B9C75D4A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80" y="1855788"/>
            <a:ext cx="10953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13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E6CF-B1F3-48BF-9AB9-4A2AEF5B1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197" y="3138303"/>
            <a:ext cx="5258764" cy="590064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latin typeface="Montserrat Medium"/>
              </a:rPr>
              <a:t>Create a customer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44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1C39-541F-4BC2-97EF-68C8FEDB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970975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"create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39F46-5133-41FA-995E-6FF17C750A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24546-2593-463A-A0E5-9B89017FCE13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Etape 1 :</a:t>
            </a:r>
          </a:p>
          <a:p>
            <a:r>
              <a:rPr lang="en-US" sz="1800">
                <a:ea typeface="+mn-lt"/>
                <a:cs typeface="+mn-lt"/>
              </a:rPr>
              <a:t>Nous repartons du même composant de base tRESTResponse où il faut ajouter une liste create_customers en POST.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Dans son schéma, mettre un body en string.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60D4E2C-375C-471F-9C59-769A4437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25" y="3900343"/>
            <a:ext cx="8341783" cy="26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8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C5E6-B1D3-47FD-B91D-13649D02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43" y="981558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"create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92B05-53B0-4120-9429-5D3141F478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C18B6-BA85-4DC5-9D47-2E50E0036C3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Etape 2:</a:t>
            </a:r>
          </a:p>
          <a:p>
            <a:r>
              <a:rPr lang="fr-FR" sz="1800"/>
              <a:t>- Liaison </a:t>
            </a:r>
            <a:r>
              <a:rPr lang="fr-FR" sz="1800">
                <a:solidFill>
                  <a:schemeClr val="accent5"/>
                </a:solidFill>
              </a:rPr>
              <a:t>row main</a:t>
            </a:r>
            <a:r>
              <a:rPr lang="fr-FR" sz="1800"/>
              <a:t> à un tExtractJSONFields.</a:t>
            </a:r>
          </a:p>
          <a:p>
            <a:r>
              <a:rPr lang="fr-FR" sz="1800"/>
              <a:t>- Créer le schéma de sortie avec ID, NAME, LAST_NAME et EMAIL en champs.</a:t>
            </a:r>
          </a:p>
          <a:p>
            <a:r>
              <a:rPr lang="fr-FR" sz="1800"/>
              <a:t>- Completer les requêtes JSON pour chaque champ ainsi que le chemin pour la boucle.</a:t>
            </a:r>
          </a:p>
          <a:p>
            <a:endParaRPr lang="fr-FR" sz="180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AEC5E82-A279-4390-B90A-C3BC3F24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655" y="2375430"/>
            <a:ext cx="1343025" cy="56197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9A8F5C-DA0A-4783-897F-A689729D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4" y="4016733"/>
            <a:ext cx="9352180" cy="25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1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7845-E869-48F7-8B30-5145FE52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949808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"create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0AF07-8E8F-4A5D-8C10-142D5FB86C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2E668-7720-4DA5-9146-22510104B41B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Etape 3 :</a:t>
            </a:r>
          </a:p>
          <a:p>
            <a:r>
              <a:rPr lang="en-US" sz="1800"/>
              <a:t>- Lier par un </a:t>
            </a:r>
            <a:r>
              <a:rPr lang="en-US" sz="1800">
                <a:solidFill>
                  <a:schemeClr val="accent5"/>
                </a:solidFill>
              </a:rPr>
              <a:t>row main</a:t>
            </a:r>
            <a:r>
              <a:rPr lang="en-US" sz="1800"/>
              <a:t> à un tMap.</a:t>
            </a:r>
          </a:p>
          <a:p>
            <a:endParaRPr lang="en-US" sz="1800"/>
          </a:p>
          <a:p>
            <a:r>
              <a:rPr lang="en-US" sz="1800" b="1"/>
              <a:t>Etape 4 :</a:t>
            </a:r>
          </a:p>
          <a:p>
            <a:r>
              <a:rPr lang="en-US" sz="1800"/>
              <a:t>- Utiliser un tDBOutput avec une action sur les données qui est insert.</a:t>
            </a:r>
          </a:p>
          <a:p>
            <a:r>
              <a:rPr lang="en-US" sz="1800"/>
              <a:t>- Liaison </a:t>
            </a:r>
            <a:r>
              <a:rPr lang="en-US" sz="1800">
                <a:solidFill>
                  <a:schemeClr val="accent5"/>
                </a:solidFill>
              </a:rPr>
              <a:t>row main </a:t>
            </a:r>
            <a:r>
              <a:rPr lang="en-US" sz="1800"/>
              <a:t>de part et d'autre du composant.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EA7BAC9-AA72-487F-AADC-94B6BBE0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16" y="2159947"/>
            <a:ext cx="7439432" cy="15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94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F0D9-CB25-46E5-B2F5-A0DF2518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43" y="970975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"create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BE905-ACD9-4467-A7DB-5CC625A7B6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CAE7A-0A91-4737-859C-F78080D00DE3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Etape 5 :</a:t>
            </a:r>
          </a:p>
          <a:p>
            <a:r>
              <a:rPr lang="en-US" sz="1800"/>
              <a:t>- Utiliser un tAggregateRow.</a:t>
            </a:r>
          </a:p>
          <a:p>
            <a:r>
              <a:rPr lang="en-US" sz="1800"/>
              <a:t>Ce composant sera utile si vous souhaitez créer plusieurs clients à la fois.</a:t>
            </a:r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260B64B-8E0A-4C70-B847-1CA0FA8D5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11" y="3889619"/>
            <a:ext cx="6451102" cy="198855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A9D5E4-CBE3-4BBA-8CB7-8A24BF55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47" y="3782784"/>
            <a:ext cx="4679950" cy="18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1C35-6CB7-4DF4-8340-1D159BBEA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43" y="970975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"create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B875-64A1-4B53-9128-220B87FF7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FF084-8A5F-4E68-A065-E9E97B6C03A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/>
              <a:t>Etape 6:</a:t>
            </a:r>
          </a:p>
          <a:p>
            <a:r>
              <a:rPr lang="en-US" sz="1800"/>
              <a:t>- Utiliser un nouveau tRESTResponse avec un type de corps en chaîne de caractères et un statut 200.</a:t>
            </a:r>
          </a:p>
        </p:txBody>
      </p:sp>
    </p:spTree>
    <p:extLst>
      <p:ext uri="{BB962C8B-B14F-4D97-AF65-F5344CB8AC3E}">
        <p14:creationId xmlns:p14="http://schemas.microsoft.com/office/powerpoint/2010/main" val="963757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EE56-BDFC-467F-8B18-8F84C19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43" y="949808"/>
            <a:ext cx="1125525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Création de la branche "create a customer" - finalisation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C5EA3-6E09-4FA4-A9E7-29EF85C36A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16E4C07-B134-4A0E-BF78-5F30143D5CFF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2846388" y="4304771"/>
            <a:ext cx="8213724" cy="1470025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74A63E7-6FA8-419E-9986-5E785E49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84" y="2399242"/>
            <a:ext cx="1543050" cy="19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65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4906-1DA5-4779-A2EB-82226EBDD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386636"/>
            <a:ext cx="6826321" cy="590064"/>
          </a:xfrm>
        </p:spPr>
        <p:txBody>
          <a:bodyPr/>
          <a:lstStyle/>
          <a:p>
            <a:r>
              <a:rPr lang="en-US">
                <a:latin typeface="Montserrat Medium"/>
              </a:rPr>
              <a:t>Job finalisé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56C6955-F667-4FA2-806C-10A3F0C5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234" y="551181"/>
            <a:ext cx="3896783" cy="198797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273B5C-38D7-4751-B0F0-01A0DA9F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34" y="2589381"/>
            <a:ext cx="6182783" cy="410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0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FEA70C31-3827-44FE-9694-DD0EB101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113" y="3138303"/>
            <a:ext cx="5258764" cy="590064"/>
          </a:xfrm>
        </p:spPr>
        <p:txBody>
          <a:bodyPr>
            <a:normAutofit fontScale="90000"/>
          </a:bodyPr>
          <a:lstStyle/>
          <a:p>
            <a:pPr algn="ctr"/>
            <a:r>
              <a:rPr lang="fr-FR">
                <a:latin typeface="Montserrat Medium"/>
              </a:rPr>
              <a:t>TALEND CLOUD API DESIGNER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9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BF55-62BC-45FE-A02D-06B9B04D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780" y="3138303"/>
            <a:ext cx="5258764" cy="59006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Montserrat Medium"/>
              </a:rPr>
              <a:t>TALEND API TESTER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80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CC1CC-EBD0-4CE5-996A-8DDA9A617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939225"/>
            <a:ext cx="11255254" cy="590064"/>
          </a:xfrm>
        </p:spPr>
        <p:txBody>
          <a:bodyPr/>
          <a:lstStyle/>
          <a:p>
            <a:r>
              <a:rPr lang="en-US">
                <a:latin typeface="Montserrat Medium"/>
              </a:rPr>
              <a:t>Trouver mes operations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9BE64-61C0-4608-BA6F-018E413B92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487C061-E7DD-42E4-ACF2-1D3621C5C52D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2880784" y="3334280"/>
            <a:ext cx="3086100" cy="2066925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B6673F-4E4C-4DCF-9E5B-935CDD23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067" y="2464982"/>
            <a:ext cx="2743200" cy="381187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48C3A89-CCC9-4993-A977-3B638C7F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67" y="2017133"/>
            <a:ext cx="6870700" cy="59065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488809-47C5-4647-BDC2-752DF94F0CD5}"/>
              </a:ext>
            </a:extLst>
          </p:cNvPr>
          <p:cNvSpPr/>
          <p:nvPr/>
        </p:nvSpPr>
        <p:spPr>
          <a:xfrm>
            <a:off x="5162550" y="2061633"/>
            <a:ext cx="2010832" cy="47625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D5EBF0-A0F7-483F-8020-E821AA114C0F}"/>
              </a:ext>
            </a:extLst>
          </p:cNvPr>
          <p:cNvCxnSpPr/>
          <p:nvPr/>
        </p:nvCxnSpPr>
        <p:spPr>
          <a:xfrm>
            <a:off x="1781175" y="2754842"/>
            <a:ext cx="914400" cy="914400"/>
          </a:xfrm>
          <a:prstGeom prst="straightConnector1">
            <a:avLst/>
          </a:prstGeom>
          <a:ln>
            <a:solidFill>
              <a:srgbClr val="00335E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5105E2-D55E-45E7-9F24-24E4F5014CE5}"/>
              </a:ext>
            </a:extLst>
          </p:cNvPr>
          <p:cNvCxnSpPr/>
          <p:nvPr/>
        </p:nvCxnSpPr>
        <p:spPr>
          <a:xfrm flipV="1">
            <a:off x="6220883" y="3812117"/>
            <a:ext cx="1898650" cy="450850"/>
          </a:xfrm>
          <a:prstGeom prst="straightConnector1">
            <a:avLst/>
          </a:prstGeom>
          <a:ln>
            <a:solidFill>
              <a:srgbClr val="00335E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31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AD1D-F2D1-47BA-980D-1EB203AA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Test de "get the list of customers"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FF1AE-9DFD-4620-AAC2-D72E0F54BB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0C80D-8F4D-457A-A0D7-BA05E6E46260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1800"/>
              <a:t>Lancer le job dans Talend Studio</a:t>
            </a:r>
          </a:p>
          <a:p>
            <a:pPr marL="514350" indent="-514350">
              <a:buAutoNum type="arabicPeriod"/>
            </a:pPr>
            <a:r>
              <a:rPr lang="en-US" sz="1800"/>
              <a:t>Lancer l'opération :</a:t>
            </a:r>
            <a:endParaRPr lang="en-US"/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E88DB95-5D02-44CF-874D-5B3A413A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43" y="2405951"/>
            <a:ext cx="9029699" cy="299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98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AE6B-6EBC-48F7-9AEA-7E6D0FEE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Test de "get the list of customers"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BD5B2-6F11-44AD-A337-E635C1E08E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D56F5-D94E-4D26-B427-068BA2C085A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3.  Résultat du test :</a:t>
            </a:r>
          </a:p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C889CC2-2EFD-404B-8BDA-C930E6D9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84" y="2469542"/>
            <a:ext cx="8532283" cy="38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06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03A5-3E04-4B86-82B2-892E401E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Test de "get the list of customers"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E83EB-78EB-4572-9A6A-57BF5331C2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6D2FB-B85D-4E34-B05F-CE91F63DF5CD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4.  Vérification sur internet grâce à l'adresse : </a:t>
            </a:r>
            <a:endParaRPr lang="en-US" sz="1800">
              <a:ea typeface="+mn-lt"/>
              <a:cs typeface="+mn-lt"/>
            </a:endParaRPr>
          </a:p>
          <a:p>
            <a:endParaRPr lang="en-US" sz="1800">
              <a:solidFill>
                <a:srgbClr val="00335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C52FE-6EF2-456B-8498-BE999E8B8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07" t="-67" r="403" b="34003"/>
          <a:stretch/>
        </p:blipFill>
        <p:spPr>
          <a:xfrm>
            <a:off x="7549944" y="2228850"/>
            <a:ext cx="2637789" cy="41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66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7EEF-7796-4912-8E4B-8F15E8E7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Test de "delete a customer"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6BE06-BA18-42CA-A906-DCA4C1B230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82F6A-76B2-4E43-8952-C06FD4BFD0B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Il faut suivre les mêmes étapes. Cependant, au lieu de vérifier sur internet, il est directement possible de regarder sur notre BDD.</a:t>
            </a:r>
          </a:p>
          <a:p>
            <a:r>
              <a:rPr lang="en-US" sz="1800"/>
              <a:t>Ici, je veux supprimer le client avec l'ID = 2 :</a:t>
            </a:r>
          </a:p>
          <a:p>
            <a:endParaRPr lang="en-US" sz="1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11E381B-1DC7-4185-A713-482329AA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1" y="3424063"/>
            <a:ext cx="7272866" cy="25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47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1E07-D18E-4F60-877D-AB0BC224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Test de "delete a 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AA5D5-345E-4013-9D95-C74E1944C6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3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55D571E-E57D-428F-96DA-01D811B7CEB1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480484" y="4390547"/>
            <a:ext cx="11252200" cy="2219222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5EB6A3A-34C5-4A93-99DF-9FEA0C19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9" y="1948978"/>
            <a:ext cx="10934206" cy="20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7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31D1-F1CD-44B3-BFDC-1FC216E0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Test de "create a customer"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6D2DD-5165-4301-9004-0D4FE8485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4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54A8C2B-D212-4BAA-8E0D-2F3477F00A04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469900" y="3284342"/>
            <a:ext cx="11252200" cy="1552967"/>
          </a:xfrm>
        </p:spPr>
      </p:pic>
    </p:spTree>
    <p:extLst>
      <p:ext uri="{BB962C8B-B14F-4D97-AF65-F5344CB8AC3E}">
        <p14:creationId xmlns:p14="http://schemas.microsoft.com/office/powerpoint/2010/main" val="60004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9348-D60E-4C84-BBC7-C21D91FA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Test de "create a customer"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1B230-780E-4F8B-8DB1-D5F56161E1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err="1"/>
              <a:t>Etape</a:t>
            </a:r>
            <a:r>
              <a:rPr lang="en-US"/>
              <a:t>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CBE7A-1B68-476F-9C2D-52A774451365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On a le même fonctionnement que pour "delete a customer".</a:t>
            </a:r>
          </a:p>
          <a:p>
            <a:r>
              <a:rPr lang="en-US" sz="1800"/>
              <a:t>Voici un exemple :</a:t>
            </a:r>
          </a:p>
          <a:p>
            <a:endParaRPr lang="en-US" sz="1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CD078B-F7EF-43A8-A80C-C9EDDDDF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811" y="2586597"/>
            <a:ext cx="7459596" cy="39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1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BEE7-E395-40CF-BD19-1512A9EF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Montserrat Medium"/>
              </a:rPr>
              <a:t>Exercice</a:t>
            </a:r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B5E14-1169-47A2-8E40-4BC029B296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Est-</a:t>
            </a:r>
            <a:r>
              <a:rPr lang="en-US" err="1">
                <a:latin typeface="Montserrat Medium"/>
              </a:rPr>
              <a:t>ce</a:t>
            </a:r>
            <a:r>
              <a:rPr lang="en-US">
                <a:latin typeface="Montserrat Medium"/>
              </a:rPr>
              <a:t> que </a:t>
            </a:r>
            <a:r>
              <a:rPr lang="en-US" err="1">
                <a:latin typeface="Montserrat Medium"/>
              </a:rPr>
              <a:t>vous</a:t>
            </a:r>
            <a:r>
              <a:rPr lang="en-US">
                <a:latin typeface="Montserrat Medium"/>
              </a:rPr>
              <a:t> </a:t>
            </a:r>
            <a:r>
              <a:rPr lang="en-US" err="1">
                <a:latin typeface="Montserrat Medium"/>
              </a:rPr>
              <a:t>avez</a:t>
            </a:r>
            <a:r>
              <a:rPr lang="en-US">
                <a:latin typeface="Montserrat Medium"/>
              </a:rPr>
              <a:t> bien </a:t>
            </a:r>
            <a:r>
              <a:rPr lang="en-US" err="1">
                <a:latin typeface="Montserrat Medium"/>
              </a:rPr>
              <a:t>compris</a:t>
            </a:r>
            <a:r>
              <a:rPr lang="en-US">
                <a:latin typeface="Montserrat Medium"/>
              </a:rPr>
              <a:t> </a:t>
            </a:r>
            <a:r>
              <a:rPr lang="en-US" err="1">
                <a:latin typeface="Montserrat Medium"/>
              </a:rPr>
              <a:t>ce</a:t>
            </a:r>
            <a:r>
              <a:rPr lang="en-US">
                <a:latin typeface="Montserrat Medium"/>
              </a:rPr>
              <a:t> TP ?</a:t>
            </a:r>
          </a:p>
          <a:p>
            <a:r>
              <a:rPr lang="en-US">
                <a:latin typeface="Montserrat Medium"/>
              </a:rPr>
              <a:t>Place à </a:t>
            </a:r>
            <a:r>
              <a:rPr lang="en-US" err="1">
                <a:latin typeface="Montserrat Medium"/>
              </a:rPr>
              <a:t>vous</a:t>
            </a:r>
            <a:r>
              <a:rPr lang="en-US">
                <a:latin typeface="Montserrat Medium"/>
              </a:rPr>
              <a:t> !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1401-C068-4056-BD73-CEB4C9F3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Montserrat Medium"/>
              </a:rPr>
              <a:t>Connexion</a:t>
            </a:r>
            <a:r>
              <a:rPr lang="en-US">
                <a:latin typeface="Montserrat Medium"/>
              </a:rPr>
              <a:t> à TALEND CLOUD API DESIGNER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C3E82-863C-4350-A953-608851A9A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Talend Cloud API DESIGNER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A3CA0C3-9845-4F9D-ABF6-483038F3F45E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531" y="1917172"/>
            <a:ext cx="4158188" cy="3705225"/>
          </a:xfr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EA2DA41-1EE6-4295-A334-38009C9A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484" y="4359735"/>
            <a:ext cx="5103282" cy="231894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7946A73-0AE4-40B8-8EC3-435CB8B3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234" y="1916657"/>
            <a:ext cx="2743200" cy="25378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3304D-BC2C-4287-8708-BD729F3F489F}"/>
              </a:ext>
            </a:extLst>
          </p:cNvPr>
          <p:cNvCxnSpPr/>
          <p:nvPr/>
        </p:nvCxnSpPr>
        <p:spPr>
          <a:xfrm>
            <a:off x="3215217" y="467571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B26BFB-2CBA-4014-A10E-DEB2D793D2B7}"/>
              </a:ext>
            </a:extLst>
          </p:cNvPr>
          <p:cNvCxnSpPr/>
          <p:nvPr/>
        </p:nvCxnSpPr>
        <p:spPr>
          <a:xfrm flipV="1">
            <a:off x="9390592" y="4600577"/>
            <a:ext cx="1221316" cy="990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94417B-7367-4EE9-BD96-5F4221287833}"/>
                  </a:ext>
                </a:extLst>
              </p14:cNvPr>
              <p14:cNvContentPartPr/>
              <p14:nvPr/>
            </p14:nvContentPartPr>
            <p14:xfrm>
              <a:off x="4577292" y="4450291"/>
              <a:ext cx="419100" cy="1905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94417B-7367-4EE9-BD96-5F42212878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2911" y="4149502"/>
                <a:ext cx="527500" cy="619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C82474-07D9-40E5-9110-1576E64AC27B}"/>
                  </a:ext>
                </a:extLst>
              </p14:cNvPr>
              <p14:cNvContentPartPr/>
              <p14:nvPr/>
            </p14:nvContentPartPr>
            <p14:xfrm>
              <a:off x="10144124" y="2492375"/>
              <a:ext cx="1019175" cy="1905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C82474-07D9-40E5-9110-1576E64AC2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90123" y="2400198"/>
                <a:ext cx="1126817" cy="203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552EEF-2BB0-4CA1-8EE7-08566463DB01}"/>
                  </a:ext>
                </a:extLst>
              </p14:cNvPr>
              <p14:cNvContentPartPr/>
              <p14:nvPr/>
            </p14:nvContentPartPr>
            <p14:xfrm>
              <a:off x="788458" y="3327997"/>
              <a:ext cx="781049" cy="1905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552EEF-2BB0-4CA1-8EE7-08566463DB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4568" y="3154815"/>
                <a:ext cx="888470" cy="3648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409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883A-ECA4-40E9-BC1A-9A918223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Montserrat Medium"/>
              </a:rPr>
              <a:t>Exercice</a:t>
            </a:r>
            <a:r>
              <a:rPr lang="en-US">
                <a:latin typeface="Montserrat Medium"/>
              </a:rPr>
              <a:t> </a:t>
            </a:r>
            <a:r>
              <a:rPr lang="en-US" err="1">
                <a:latin typeface="Montserrat Medium"/>
              </a:rPr>
              <a:t>autonome</a:t>
            </a:r>
            <a:endParaRPr lang="en-US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FD09B5-A944-49C1-885F-BC0D52FF183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0060" y="1961804"/>
            <a:ext cx="11252200" cy="4634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0"/>
              </a:spcAft>
            </a:pPr>
            <a:endParaRPr lang="fr-FR" sz="1800">
              <a:ea typeface="+mn-lt"/>
              <a:cs typeface="+mn-lt"/>
            </a:endParaRPr>
          </a:p>
          <a:p>
            <a:pPr>
              <a:spcAft>
                <a:spcPts val="0"/>
              </a:spcAft>
            </a:pPr>
            <a:r>
              <a:rPr lang="fr-FR" sz="1800">
                <a:ea typeface="+mn-lt"/>
                <a:cs typeface="+mn-lt"/>
              </a:rPr>
              <a:t>Une société souhaite créer une API lui permettant de récupérer tous les clients se nommant Robert et Debra.</a:t>
            </a:r>
          </a:p>
          <a:p>
            <a:pPr>
              <a:spcAft>
                <a:spcPts val="0"/>
              </a:spcAft>
            </a:pPr>
            <a:endParaRPr lang="fr-FR" sz="1800"/>
          </a:p>
          <a:p>
            <a:pPr>
              <a:spcAft>
                <a:spcPts val="0"/>
              </a:spcAft>
            </a:pPr>
            <a:r>
              <a:rPr lang="fr-FR" sz="1800"/>
              <a:t>Il faudra la créer, l'implémenter ainsi que la tester.</a:t>
            </a:r>
          </a:p>
          <a:p>
            <a:pPr>
              <a:spcAft>
                <a:spcPts val="0"/>
              </a:spcAft>
            </a:pPr>
            <a:endParaRPr lang="fr-FR" sz="1800"/>
          </a:p>
          <a:p>
            <a:pPr>
              <a:spcAft>
                <a:spcPts val="0"/>
              </a:spcAft>
            </a:pPr>
            <a:r>
              <a:rPr lang="fr-FR" sz="1800"/>
              <a:t>BON COURAGE !!</a:t>
            </a:r>
          </a:p>
        </p:txBody>
      </p:sp>
    </p:spTree>
    <p:extLst>
      <p:ext uri="{BB962C8B-B14F-4D97-AF65-F5344CB8AC3E}">
        <p14:creationId xmlns:p14="http://schemas.microsoft.com/office/powerpoint/2010/main" val="192606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FEA70C31-3827-44FE-9694-DD0EB101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613" y="1709553"/>
            <a:ext cx="5258764" cy="590064"/>
          </a:xfrm>
        </p:spPr>
        <p:txBody>
          <a:bodyPr>
            <a:normAutofit fontScale="90000"/>
          </a:bodyPr>
          <a:lstStyle/>
          <a:p>
            <a:r>
              <a:rPr lang="fr-FR">
                <a:latin typeface="Montserrat Medium"/>
              </a:rPr>
              <a:t>PRE-REQUIS : </a:t>
            </a:r>
            <a:br>
              <a:rPr lang="fr-FR">
                <a:latin typeface="Montserrat Medium"/>
              </a:rPr>
            </a:br>
            <a:br>
              <a:rPr lang="fr-FR">
                <a:latin typeface="Montserrat Medium"/>
              </a:rPr>
            </a:br>
            <a:r>
              <a:rPr lang="fr-FR" sz="1800">
                <a:latin typeface="Montserrat Medium"/>
              </a:rPr>
              <a:t>- installation </a:t>
            </a:r>
            <a:r>
              <a:rPr lang="fr-FR" sz="1800" err="1">
                <a:latin typeface="Montserrat Medium"/>
              </a:rPr>
              <a:t>talend</a:t>
            </a:r>
            <a:r>
              <a:rPr lang="fr-FR" sz="1800">
                <a:latin typeface="Montserrat Medium"/>
              </a:rPr>
              <a:t> studio</a:t>
            </a:r>
            <a:br>
              <a:rPr lang="fr-FR" sz="1800">
                <a:latin typeface="Montserrat Medium"/>
              </a:rPr>
            </a:br>
            <a:br>
              <a:rPr lang="fr-FR" sz="1800">
                <a:latin typeface="Montserrat Medium"/>
              </a:rPr>
            </a:br>
            <a:r>
              <a:rPr lang="fr-FR" sz="1800">
                <a:latin typeface="Montserrat Medium"/>
              </a:rPr>
              <a:t>- accès à </a:t>
            </a:r>
            <a:r>
              <a:rPr lang="fr-FR" sz="1800" err="1">
                <a:latin typeface="Montserrat Medium"/>
              </a:rPr>
              <a:t>talend</a:t>
            </a:r>
            <a:r>
              <a:rPr lang="fr-FR" sz="1800">
                <a:latin typeface="Montserrat Medium"/>
              </a:rPr>
              <a:t> cloud api services</a:t>
            </a:r>
            <a:br>
              <a:rPr lang="fr-FR" sz="1800">
                <a:latin typeface="Montserrat Medium"/>
              </a:rPr>
            </a:br>
            <a:br>
              <a:rPr lang="fr-FR" sz="1800">
                <a:latin typeface="Montserrat Medium"/>
              </a:rPr>
            </a:br>
            <a:r>
              <a:rPr lang="fr-FR" sz="1800">
                <a:latin typeface="Montserrat Medium"/>
              </a:rPr>
              <a:t>- Installation de </a:t>
            </a:r>
            <a:r>
              <a:rPr lang="fr-FR" sz="1800" err="1">
                <a:latin typeface="Montserrat Medium"/>
              </a:rPr>
              <a:t>Wampserver</a:t>
            </a:r>
            <a:r>
              <a:rPr lang="fr-FR" sz="1800">
                <a:latin typeface="Montserrat Medium"/>
              </a:rPr>
              <a:t> et utilisation de </a:t>
            </a:r>
            <a:r>
              <a:rPr lang="fr-FR" sz="1800" err="1">
                <a:latin typeface="Montserrat Medium"/>
              </a:rPr>
              <a:t>PHPmyadmin</a:t>
            </a:r>
            <a:endParaRPr lang="fr-FR" sz="1800" err="1"/>
          </a:p>
        </p:txBody>
      </p:sp>
    </p:spTree>
    <p:extLst>
      <p:ext uri="{BB962C8B-B14F-4D97-AF65-F5344CB8AC3E}">
        <p14:creationId xmlns:p14="http://schemas.microsoft.com/office/powerpoint/2010/main" val="38338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DBB3-7C70-4F44-B254-B1E70C4F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Création d'une api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C96D4-BD1D-4DDF-919A-DBDBC6A26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F2678-D190-4213-A8B4-83CBC29861B6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 b="1">
                <a:solidFill>
                  <a:srgbClr val="002060"/>
                </a:solidFill>
                <a:ea typeface="+mn-lt"/>
                <a:cs typeface="+mn-lt"/>
              </a:rPr>
              <a:t>Création d'une API nommée "</a:t>
            </a:r>
            <a:r>
              <a:rPr lang="fr-FR" sz="1800" b="1" err="1">
                <a:solidFill>
                  <a:srgbClr val="002060"/>
                </a:solidFill>
                <a:ea typeface="+mn-lt"/>
                <a:cs typeface="+mn-lt"/>
              </a:rPr>
              <a:t>Customers</a:t>
            </a:r>
            <a:r>
              <a:rPr lang="fr-FR" sz="1800" b="1">
                <a:solidFill>
                  <a:srgbClr val="002060"/>
                </a:solidFill>
                <a:ea typeface="+mn-lt"/>
                <a:cs typeface="+mn-lt"/>
              </a:rPr>
              <a:t>" :</a:t>
            </a:r>
            <a:endParaRPr lang="en-US"/>
          </a:p>
          <a:p>
            <a:r>
              <a:rPr lang="fr-FR" sz="1800"/>
              <a:t>- Choisir sa version et lui donner une description</a:t>
            </a:r>
          </a:p>
          <a:p>
            <a:endParaRPr lang="fr-FR" sz="1800"/>
          </a:p>
          <a:p>
            <a:endParaRPr lang="fr-FR" sz="1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2263F7A-784B-4CFF-B0D2-C95F99DF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3159410"/>
            <a:ext cx="6762377" cy="275545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062BA5-4195-42F9-A1F7-D4C1C9C0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49" y="3163155"/>
            <a:ext cx="4823136" cy="31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6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946F5-CDAD-494C-8C55-6AC6FECC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Montserrat Medium"/>
              </a:rPr>
              <a:t>Création</a:t>
            </a:r>
            <a:r>
              <a:rPr lang="en-US">
                <a:latin typeface="Montserrat Medium"/>
              </a:rPr>
              <a:t> de la section "objects"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95A21-D849-408B-BF27-39C7BDD86A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384B9-E59E-4E3B-B3A5-41BD3608E0D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0483" y="2065338"/>
            <a:ext cx="11252200" cy="4562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>
                <a:solidFill>
                  <a:srgbClr val="00335E"/>
                </a:solidFill>
              </a:rPr>
              <a:t>Cette section permet de définir les types de données que nous allons utiliser dans les opérations de notre API.</a:t>
            </a:r>
          </a:p>
          <a:p>
            <a:r>
              <a:rPr lang="fr-FR" sz="1800" u="sng">
                <a:solidFill>
                  <a:srgbClr val="7F7F7F"/>
                </a:solidFill>
              </a:rPr>
              <a:t>Pour créer la section :</a:t>
            </a:r>
          </a:p>
          <a:p>
            <a:r>
              <a:rPr lang="fr-FR" sz="1800">
                <a:solidFill>
                  <a:srgbClr val="7F7F7F"/>
                </a:solidFill>
              </a:rPr>
              <a:t>- Aller sur le "+" près du nom de notre API et créer la section "</a:t>
            </a:r>
            <a:r>
              <a:rPr lang="fr-FR" sz="1800" err="1">
                <a:solidFill>
                  <a:srgbClr val="7F7F7F"/>
                </a:solidFill>
              </a:rPr>
              <a:t>Objects</a:t>
            </a:r>
            <a:r>
              <a:rPr lang="fr-FR" sz="1800">
                <a:solidFill>
                  <a:srgbClr val="7F7F7F"/>
                </a:solidFill>
              </a:rPr>
              <a:t>"</a:t>
            </a:r>
          </a:p>
          <a:p>
            <a:r>
              <a:rPr lang="fr-FR" sz="1800"/>
              <a:t>- Aller sur le "+" près du nom de notre section et créer trois Data type différents nommés :</a:t>
            </a:r>
          </a:p>
          <a:p>
            <a:pPr marL="514350" indent="-514350">
              <a:buAutoNum type="arabicPeriod"/>
            </a:pPr>
            <a:r>
              <a:rPr lang="fr-FR" sz="1800"/>
              <a:t>Customer</a:t>
            </a:r>
          </a:p>
          <a:p>
            <a:pPr marL="514350" indent="-514350">
              <a:buAutoNum type="arabicPeriod"/>
            </a:pPr>
            <a:r>
              <a:rPr lang="fr-FR" sz="1800" err="1"/>
              <a:t>Customers</a:t>
            </a:r>
            <a:endParaRPr lang="fr-FR" sz="1800"/>
          </a:p>
          <a:p>
            <a:pPr marL="514350" indent="-514350">
              <a:buAutoNum type="arabicPeriod"/>
            </a:pPr>
            <a:r>
              <a:rPr lang="fr-FR" sz="1800" err="1"/>
              <a:t>Error</a:t>
            </a:r>
            <a:endParaRPr lang="fr-FR" sz="1800"/>
          </a:p>
          <a:p>
            <a:endParaRPr lang="fr-FR" sz="1800"/>
          </a:p>
          <a:p>
            <a:endParaRPr lang="fr-FR" sz="1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2CECA1C-930E-4D41-A7D2-B12E8526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7" y="4342103"/>
            <a:ext cx="3060700" cy="15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CBBE-5BE4-4814-A233-A9835A3E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 Medium"/>
              </a:rPr>
              <a:t>Datatype "customer"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6E033-72BA-441B-805F-611CE177CB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ETAPE 2.1 : Creation de la section objects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50FEC-F32A-4478-B72A-893F125FF72D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sz="1800" b="1">
                <a:ea typeface="+mn-lt"/>
                <a:cs typeface="+mn-lt"/>
              </a:rPr>
              <a:t>Dans le </a:t>
            </a:r>
            <a:r>
              <a:rPr lang="fr-FR" sz="1800" b="1" err="1">
                <a:ea typeface="+mn-lt"/>
                <a:cs typeface="+mn-lt"/>
              </a:rPr>
              <a:t>datatype</a:t>
            </a:r>
            <a:r>
              <a:rPr lang="fr-FR" sz="1800" b="1">
                <a:ea typeface="+mn-lt"/>
                <a:cs typeface="+mn-lt"/>
              </a:rPr>
              <a:t> "Customer" :</a:t>
            </a:r>
          </a:p>
          <a:p>
            <a:r>
              <a:rPr lang="fr-FR" sz="1800">
                <a:ea typeface="+mn-lt"/>
                <a:cs typeface="+mn-lt"/>
              </a:rPr>
              <a:t>- Ajouter une propriété nommée "ID" et la rendre indispensable. Faire attention à son type !</a:t>
            </a:r>
          </a:p>
          <a:p>
            <a:r>
              <a:rPr lang="fr-FR" sz="1800">
                <a:ea typeface="+mn-lt"/>
                <a:cs typeface="+mn-lt"/>
              </a:rPr>
              <a:t>- Ajouter l'exemple en JSON que vous trouverez dans les fichiers joints (exemple_customer).</a:t>
            </a:r>
          </a:p>
          <a:p>
            <a:endParaRPr lang="fr-FR" sz="1800">
              <a:ea typeface="+mn-lt"/>
              <a:cs typeface="+mn-lt"/>
            </a:endParaRPr>
          </a:p>
          <a:p>
            <a:r>
              <a:rPr lang="fr-FR" sz="1800">
                <a:ea typeface="+mn-lt"/>
                <a:cs typeface="+mn-lt"/>
              </a:rPr>
              <a:t>Vous pouvez remarquer que les champs du JSON ont été de directement détectés.</a:t>
            </a:r>
          </a:p>
          <a:p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  <a:p>
            <a:endParaRPr lang="fr-FR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fr-FR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8982A34-F9AE-4463-99BD-C163D557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29" y="4518876"/>
            <a:ext cx="6780168" cy="23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265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Word - Astrea">
  <a:themeElements>
    <a:clrScheme name="Astrea_Management">
      <a:dk1>
        <a:srgbClr val="3F3F3F"/>
      </a:dk1>
      <a:lt1>
        <a:sysClr val="window" lastClr="FFFFFF"/>
      </a:lt1>
      <a:dk2>
        <a:srgbClr val="44546A"/>
      </a:dk2>
      <a:lt2>
        <a:srgbClr val="DBDFE0"/>
      </a:lt2>
      <a:accent1>
        <a:srgbClr val="00335E"/>
      </a:accent1>
      <a:accent2>
        <a:srgbClr val="3EB8BB"/>
      </a:accent2>
      <a:accent3>
        <a:srgbClr val="E0CC1D"/>
      </a:accent3>
      <a:accent4>
        <a:srgbClr val="C06F4E"/>
      </a:accent4>
      <a:accent5>
        <a:srgbClr val="FAA633"/>
      </a:accent5>
      <a:accent6>
        <a:srgbClr val="C09658"/>
      </a:accent6>
      <a:hlink>
        <a:srgbClr val="00335E"/>
      </a:hlink>
      <a:folHlink>
        <a:srgbClr val="E0CC1D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 Powerpoint ACSSI" id="{19CAE3EE-40D8-4BB2-8427-86D8896B419D}" vid="{5A069A0F-3E41-47C0-A381-1FE25E77092F}"/>
    </a:ext>
  </a:extLst>
</a:theme>
</file>

<file path=ppt/theme/theme3.xml><?xml version="1.0" encoding="utf-8"?>
<a:theme xmlns:a="http://schemas.openxmlformats.org/drawingml/2006/main" name="Thème Word - Astrea">
  <a:themeElements>
    <a:clrScheme name="Astrea_Management">
      <a:dk1>
        <a:srgbClr val="3F3F3F"/>
      </a:dk1>
      <a:lt1>
        <a:sysClr val="window" lastClr="FFFFFF"/>
      </a:lt1>
      <a:dk2>
        <a:srgbClr val="44546A"/>
      </a:dk2>
      <a:lt2>
        <a:srgbClr val="DBDFE0"/>
      </a:lt2>
      <a:accent1>
        <a:srgbClr val="00335E"/>
      </a:accent1>
      <a:accent2>
        <a:srgbClr val="3EB8BB"/>
      </a:accent2>
      <a:accent3>
        <a:srgbClr val="E0CC1D"/>
      </a:accent3>
      <a:accent4>
        <a:srgbClr val="C06F4E"/>
      </a:accent4>
      <a:accent5>
        <a:srgbClr val="FAA633"/>
      </a:accent5>
      <a:accent6>
        <a:srgbClr val="C09658"/>
      </a:accent6>
      <a:hlink>
        <a:srgbClr val="00335E"/>
      </a:hlink>
      <a:folHlink>
        <a:srgbClr val="E0CC1D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0B73C5C8-1299-4FBD-A0F2-5554B0E5BADC}" vid="{083D6B11-307E-4DCE-A4E4-64C544798E63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EE7E1C82EB6141BA33F23B9CBE0D4C" ma:contentTypeVersion="10" ma:contentTypeDescription="Crée un document." ma:contentTypeScope="" ma:versionID="450125d8e5187dfa6916fb73db67a5f2">
  <xsd:schema xmlns:xsd="http://www.w3.org/2001/XMLSchema" xmlns:xs="http://www.w3.org/2001/XMLSchema" xmlns:p="http://schemas.microsoft.com/office/2006/metadata/properties" xmlns:ns2="8bab6dfd-0ab6-4e93-ade0-0487a81f3983" xmlns:ns3="ea9ea2ad-fbc4-4589-8d84-1e37c99c044e" targetNamespace="http://schemas.microsoft.com/office/2006/metadata/properties" ma:root="true" ma:fieldsID="b4a4d4e21f3850b499663209abd495a3" ns2:_="" ns3:_="">
    <xsd:import namespace="8bab6dfd-0ab6-4e93-ade0-0487a81f3983"/>
    <xsd:import namespace="ea9ea2ad-fbc4-4589-8d84-1e37c99c04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ab6dfd-0ab6-4e93-ade0-0487a81f3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ea2ad-fbc4-4589-8d84-1e37c99c044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6ed244a-8022-462a-8ef1-f8f7870cac13}" ma:internalName="TaxCatchAll" ma:showField="CatchAllData" ma:web="ea9ea2ad-fbc4-4589-8d84-1e37c99c04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a9ea2ad-fbc4-4589-8d84-1e37c99c044e" xsi:nil="true"/>
    <lcf76f155ced4ddcb4097134ff3c332f xmlns="8bab6dfd-0ab6-4e93-ade0-0487a81f398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50BA59C-4EB4-40A5-8DF0-B78ECC184C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2DD514-FEE3-4A6E-802C-1F4E259E1A5E}"/>
</file>

<file path=customXml/itemProps3.xml><?xml version="1.0" encoding="utf-8"?>
<ds:datastoreItem xmlns:ds="http://schemas.openxmlformats.org/officeDocument/2006/customXml" ds:itemID="{ED89E99B-05C4-4903-BBA1-681CAD9D8671}">
  <ds:schemaRefs>
    <ds:schemaRef ds:uri="43ecc755-ef0f-40fc-9d17-1f1e582d6f45"/>
    <ds:schemaRef ds:uri="497ed1e2-261e-4ea7-8487-5f04a5c59107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50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Thème Office</vt:lpstr>
      <vt:lpstr>Thème Word - Astrea</vt:lpstr>
      <vt:lpstr>Thème Word - Astrea</vt:lpstr>
      <vt:lpstr>FORMATION TP SUR TALEND API SERVICES (CLOUD) et les modules ESB</vt:lpstr>
      <vt:lpstr>Contexte</vt:lpstr>
      <vt:lpstr>Contexte</vt:lpstr>
      <vt:lpstr>TALEND CLOUD API DESIGNER</vt:lpstr>
      <vt:lpstr>Connexion à TALEND CLOUD API DESIGNER</vt:lpstr>
      <vt:lpstr>PRE-REQUIS :   - installation talend studio  - accès à talend cloud api services  - Installation de Wampserver et utilisation de PHPmyadmin</vt:lpstr>
      <vt:lpstr>Création d'une api</vt:lpstr>
      <vt:lpstr>Création de la section "objects"</vt:lpstr>
      <vt:lpstr>Datatype "customer"</vt:lpstr>
      <vt:lpstr>DATATYPE "Customers"</vt:lpstr>
      <vt:lpstr>DATATYPE "error"</vt:lpstr>
      <vt:lpstr>CRéation de la section "ressources"</vt:lpstr>
      <vt:lpstr>Opération "get the list of customers"</vt:lpstr>
      <vt:lpstr>Opération "DELETE A CUSTOMER"</vt:lpstr>
      <vt:lpstr>OPération "create a customer"</vt:lpstr>
      <vt:lpstr>Talend Studio</vt:lpstr>
      <vt:lpstr>GET A LIST OF COSTUMERS</vt:lpstr>
      <vt:lpstr>Création d'une bdd avec le fichier customers</vt:lpstr>
      <vt:lpstr>Qu'est-ce que ce composant joblet ?</vt:lpstr>
      <vt:lpstr>Création de la branche "get list"</vt:lpstr>
      <vt:lpstr>CRéation de la branche "GET LIST"</vt:lpstr>
      <vt:lpstr>Création de la branche "get list"</vt:lpstr>
      <vt:lpstr>PowerPoint Presentation</vt:lpstr>
      <vt:lpstr>CRéation de la branche "get list"</vt:lpstr>
      <vt:lpstr>CRéation de la branche "get list" - finalisation</vt:lpstr>
      <vt:lpstr>Delete a customer</vt:lpstr>
      <vt:lpstr>CREATION DE LA BRANCHE "delete a customer"</vt:lpstr>
      <vt:lpstr>Création de la branche "delete a customer"</vt:lpstr>
      <vt:lpstr>Création de la branche "delete a customer"</vt:lpstr>
      <vt:lpstr>Création de la branche "delete a customer"</vt:lpstr>
      <vt:lpstr>Création de la branche "delete a customer" - finalisation</vt:lpstr>
      <vt:lpstr>Create a customer</vt:lpstr>
      <vt:lpstr>Création de la branche "create a customer"</vt:lpstr>
      <vt:lpstr>Création de la branche "create a customer"</vt:lpstr>
      <vt:lpstr>Création de la branche "create a customer"</vt:lpstr>
      <vt:lpstr>Création de la branche "create a customer"</vt:lpstr>
      <vt:lpstr>Création de la branche "create a customer"</vt:lpstr>
      <vt:lpstr>Création de la branche "create a customer" - finalisation</vt:lpstr>
      <vt:lpstr>Job finalisé</vt:lpstr>
      <vt:lpstr>TALEND API TESTER</vt:lpstr>
      <vt:lpstr>Trouver mes operations </vt:lpstr>
      <vt:lpstr>Test de "get the list of customers"</vt:lpstr>
      <vt:lpstr>Test de "get the list of customers"</vt:lpstr>
      <vt:lpstr>Test de "get the list of customers"</vt:lpstr>
      <vt:lpstr>Test de "delete a customer"</vt:lpstr>
      <vt:lpstr>Test de "delete a customer"</vt:lpstr>
      <vt:lpstr>Test de "create a customer"</vt:lpstr>
      <vt:lpstr>Test de "create a customer"</vt:lpstr>
      <vt:lpstr>Exercice</vt:lpstr>
      <vt:lpstr>Exercice autonome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Clarisse KHAKBAZ MONFARED</dc:creator>
  <cp:revision>1</cp:revision>
  <dcterms:created xsi:type="dcterms:W3CDTF">2021-11-05T09:17:46Z</dcterms:created>
  <dcterms:modified xsi:type="dcterms:W3CDTF">2024-10-30T09:53:41Z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0x010100B6EE7E1C82EB6141BA33F23B9CBE0D4C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MediaServiceImageTags">
    <vt:lpwstr/>
  </property>
</Properties>
</file>